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2" r:id="rId5"/>
  </p:sldMasterIdLst>
  <p:notesMasterIdLst>
    <p:notesMasterId r:id="rId21"/>
  </p:notesMasterIdLst>
  <p:handoutMasterIdLst>
    <p:handoutMasterId r:id="rId22"/>
  </p:handoutMasterIdLst>
  <p:sldIdLst>
    <p:sldId id="300" r:id="rId6"/>
    <p:sldId id="313" r:id="rId7"/>
    <p:sldId id="308" r:id="rId8"/>
    <p:sldId id="318" r:id="rId9"/>
    <p:sldId id="304" r:id="rId10"/>
    <p:sldId id="314" r:id="rId11"/>
    <p:sldId id="319" r:id="rId12"/>
    <p:sldId id="324" r:id="rId13"/>
    <p:sldId id="321" r:id="rId14"/>
    <p:sldId id="315" r:id="rId15"/>
    <p:sldId id="322" r:id="rId16"/>
    <p:sldId id="323" r:id="rId17"/>
    <p:sldId id="316" r:id="rId18"/>
    <p:sldId id="317" r:id="rId19"/>
    <p:sldId id="320" r:id="rId20"/>
  </p:sldIdLst>
  <p:sldSz cx="12192000" cy="6858000"/>
  <p:notesSz cx="6877050" cy="9163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orient="horz" pos="3408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0034"/>
    <a:srgbClr val="353532"/>
    <a:srgbClr val="EC1C24"/>
    <a:srgbClr val="000000"/>
    <a:srgbClr val="51B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17" autoAdjust="0"/>
    <p:restoredTop sz="94664" autoAdjust="0"/>
  </p:normalViewPr>
  <p:slideViewPr>
    <p:cSldViewPr showGuides="1">
      <p:cViewPr varScale="1">
        <p:scale>
          <a:sx n="128" d="100"/>
          <a:sy n="128" d="100"/>
        </p:scale>
        <p:origin x="1120" y="176"/>
      </p:cViewPr>
      <p:guideLst>
        <p:guide orient="horz" pos="4224"/>
        <p:guide orient="horz" pos="3408"/>
        <p:guide pos="384"/>
        <p:guide pos="7296"/>
        <p:guide orient="horz" pos="86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FA24478-A1CE-7F46-8BA1-64AE6022B7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4" tIns="45817" rIns="91634" bIns="458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291239-1F81-6C4A-BEE1-05E869C86F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81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4" tIns="45817" rIns="91634" bIns="458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8C0CE4E-D82E-5341-8AEE-73B0164A3B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81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4" tIns="45817" rIns="91634" bIns="458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5A0C634-9D1D-964C-B369-B5DC459659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8704263"/>
            <a:ext cx="2981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4" tIns="45817" rIns="91634" bIns="458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E185A72-771F-5740-AB22-BFE275C2E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D4B729-AA3D-AC43-ABA9-6A001E8F21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t" anchorCtr="0" compatLnSpc="1">
            <a:prstTxWarp prst="textNoShape">
              <a:avLst/>
            </a:prstTxWarp>
          </a:bodyPr>
          <a:lstStyle>
            <a:lvl1pPr defTabSz="8921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446275A-6C3C-9644-B67F-6031033EE4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575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t" anchorCtr="0" compatLnSpc="1">
            <a:prstTxWarp prst="textNoShape">
              <a:avLst/>
            </a:prstTxWarp>
          </a:bodyPr>
          <a:lstStyle>
            <a:lvl1pPr algn="r" defTabSz="8921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2E0CE74-775B-8A40-93A8-C8D7C62D5D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1800" y="669925"/>
            <a:ext cx="6088063" cy="342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6E28B01-3ADE-7F4D-84E0-8AE922B12C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319588"/>
            <a:ext cx="5102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DD97344A-31D7-764B-B2D0-DC1EBEA57B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3788"/>
            <a:ext cx="29575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b" anchorCtr="0" compatLnSpc="1">
            <a:prstTxWarp prst="textNoShape">
              <a:avLst/>
            </a:prstTxWarp>
          </a:bodyPr>
          <a:lstStyle>
            <a:lvl1pPr defTabSz="8921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E4AE7837-02AB-3942-8B4E-8E613C643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13788"/>
            <a:ext cx="29575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b" anchorCtr="0" compatLnSpc="1">
            <a:prstTxWarp prst="textNoShape">
              <a:avLst/>
            </a:prstTxWarp>
          </a:bodyPr>
          <a:lstStyle>
            <a:lvl1pPr algn="r" defTabSz="892175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9D8B99D-00E8-1541-BE04-F0148888E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ordmar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D3A31C-DDD7-64B1-D07D-CA5054CF09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60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0AA59-B481-A876-03B6-0ACAE54E8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7061" cy="685522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9FBE31-AF15-5542-8C01-B952EAE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92286"/>
            <a:ext cx="11277581" cy="3389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2020080-D1F7-8F44-8130-CE555AC509B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57200" y="420687"/>
            <a:ext cx="1127758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alt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08538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320519-35D0-46CD-63AF-B400317115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908" y="1828800"/>
            <a:ext cx="10616184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F5138EB-7189-324C-97B6-A26155B145B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33400" y="228600"/>
            <a:ext cx="5867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ctr" anchorCtr="0" compatLnSpc="1">
            <a:prstTxWarp prst="textNoShape">
              <a:avLst/>
            </a:prstTxWarp>
          </a:bodyPr>
          <a:lstStyle>
            <a:lvl1pPr>
              <a:defRPr sz="2800" b="1" i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330471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ordmar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E7C99-2EFD-AE35-2171-5ED902879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56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57874F-65AA-61C2-63BA-DB8228121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769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Wordmar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9D6D18-1B1C-489F-9DFB-4CA9C3564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" y="1388"/>
            <a:ext cx="12187063" cy="685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8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C61A3-E8DA-508F-353D-21C6055D7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4573DC-33BA-4C4D-AD8B-6A162AAC17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2600" y="2549418"/>
            <a:ext cx="8763000" cy="60960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DC0434-88E4-404A-AB4A-1AF661EBC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4183888"/>
            <a:ext cx="6553200" cy="540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19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2CEF32-27F2-D798-09D1-A87F0497FF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908" y="1828800"/>
            <a:ext cx="10616184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F5138EB-7189-324C-97B6-A26155B145B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33400" y="228600"/>
            <a:ext cx="5867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ctr" anchorCtr="0" compatLnSpc="1">
            <a:prstTxWarp prst="textNoShape">
              <a:avLst/>
            </a:prstTxWarp>
          </a:bodyPr>
          <a:lstStyle>
            <a:lvl1pPr>
              <a:defRPr sz="2800" b="1" i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706553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71A08-2400-8EBF-968D-9E2631238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3121BE-0F48-E946-AB86-6863E31D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92286"/>
            <a:ext cx="11277581" cy="3389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0FFF9CC-0591-544F-B3CB-FB0AE90C5CC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57200" y="420687"/>
            <a:ext cx="1127758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alt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803035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171A08-2400-8EBF-968D-9E26312383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D3121BE-0F48-E946-AB86-6863E31D5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92286"/>
            <a:ext cx="11277581" cy="3389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F0FFF9CC-0591-544F-B3CB-FB0AE90C5CC7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57200" y="420687"/>
            <a:ext cx="1127758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alt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32899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68FF7E-5694-AF35-1F4B-149B163C2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4573DC-33BA-4C4D-AD8B-6A162AAC17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52600" y="2549418"/>
            <a:ext cx="8763000" cy="609600"/>
          </a:xfrm>
          <a:prstGeom prst="rect">
            <a:avLst/>
          </a:prstGeom>
        </p:spPr>
        <p:txBody>
          <a:bodyPr anchor="b"/>
          <a:lstStyle>
            <a:lvl1pPr algn="ctr">
              <a:defRPr sz="4000" b="1" i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3DC0434-88E4-404A-AB4A-1AF661EBC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9400" y="4183888"/>
            <a:ext cx="6553200" cy="5405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38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3563C5-3913-2A71-CA8A-2C1454924B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908" y="1828800"/>
            <a:ext cx="10616184" cy="3886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F5138EB-7189-324C-97B6-A26155B145B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533400" y="228600"/>
            <a:ext cx="5867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ctr" anchorCtr="0" compatLnSpc="1">
            <a:prstTxWarp prst="textNoShape">
              <a:avLst/>
            </a:prstTxWarp>
          </a:bodyPr>
          <a:lstStyle>
            <a:lvl1pPr>
              <a:defRPr sz="2800" b="1" i="0">
                <a:solidFill>
                  <a:schemeClr val="tx1"/>
                </a:solidFill>
                <a:latin typeface="Franklin Gothic Medium" panose="020B0603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14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88C017-AFED-2F2A-87C8-916922080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9FBE31-AF15-5542-8C01-B952EAE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92286"/>
            <a:ext cx="11277581" cy="3389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2020080-D1F7-8F44-8130-CE555AC509B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57200" y="420687"/>
            <a:ext cx="1127758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alt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6796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783FA0-234F-5ECE-1624-BABA2D24E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9528" cy="685661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D9FBE31-AF15-5542-8C01-B952EAEF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92286"/>
            <a:ext cx="11277581" cy="33893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Franklin Gothic Medium" panose="020B06030201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Franklin Gothic Medium" panose="020B0603020102020204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Franklin Gothic Medium" panose="020B0603020102020204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2020080-D1F7-8F44-8130-CE555AC509B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 bwMode="auto">
          <a:xfrm>
            <a:off x="457200" y="420687"/>
            <a:ext cx="1127758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ctr" anchorCtr="0" compatLnSpc="1">
            <a:prstTxWarp prst="textNoShape">
              <a:avLst/>
            </a:prstTxWarp>
          </a:bodyPr>
          <a:lstStyle>
            <a:lvl1pPr>
              <a:defRPr sz="2800" b="1">
                <a:solidFill>
                  <a:schemeClr val="tx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altLang="en-U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05117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9" name="Rectangle 7">
            <a:extLst>
              <a:ext uri="{FF2B5EF4-FFF2-40B4-BE49-F238E27FC236}">
                <a16:creationId xmlns:a16="http://schemas.microsoft.com/office/drawing/2014/main" id="{3E9D26B3-4765-6C48-BAE7-7D8601A0F267}"/>
              </a:ext>
            </a:extLst>
          </p:cNvPr>
          <p:cNvSpPr>
            <a:spLocks noChangeArrowheads="1"/>
          </p:cNvSpPr>
          <p:nvPr/>
        </p:nvSpPr>
        <p:spPr bwMode="black">
          <a:xfrm>
            <a:off x="8229600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Presenter’s Name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July 10, 2023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cxnSp>
        <p:nvCxnSpPr>
          <p:cNvPr id="1028" name="Straight Connector 2">
            <a:extLst>
              <a:ext uri="{FF2B5EF4-FFF2-40B4-BE49-F238E27FC236}">
                <a16:creationId xmlns:a16="http://schemas.microsoft.com/office/drawing/2014/main" id="{B64706DD-BB10-3645-B2BC-2B5928E2B74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1049000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9" r:id="rId1"/>
    <p:sldLayoutId id="2147483986" r:id="rId2"/>
    <p:sldLayoutId id="2147483905" r:id="rId3"/>
    <p:sldLayoutId id="2147483910" r:id="rId4"/>
    <p:sldLayoutId id="2147483992" r:id="rId5"/>
    <p:sldLayoutId id="2147483923" r:id="rId6"/>
    <p:sldLayoutId id="2147483987" r:id="rId7"/>
    <p:sldLayoutId id="2147483911" r:id="rId8"/>
    <p:sldLayoutId id="2147483990" r:id="rId9"/>
    <p:sldLayoutId id="2147483991" r:id="rId10"/>
    <p:sldLayoutId id="2147483988" r:id="rId11"/>
    <p:sldLayoutId id="2147483947" r:id="rId12"/>
    <p:sldLayoutId id="2147483984" r:id="rId13"/>
    <p:sldLayoutId id="2147483989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26F131-12D3-45A0-9858-AE125927D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E5B6-0167-4E7B-8692-F6F44DEC1F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085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B72FB-2AA1-7F6B-0CB9-EA90FD4C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D313F-FBB2-7E44-0055-CB3DF2EE27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88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A97C06-C421-2F71-E965-0FD6E8C43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C0930B-D725-F79A-9937-833C5FECF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1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874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941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557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82CE7B-AD93-ABBC-9914-85A4D75ED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B8DEC18-E366-0422-CC59-BA7B8B6AD7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0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6DC8AF-DFEE-4D0B-8ABD-F29C78F57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CA673D-2DEB-4DF3-82B0-DDF458E3F2D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00104" y="6400800"/>
            <a:ext cx="533400" cy="277812"/>
          </a:xfrm>
        </p:spPr>
        <p:txBody>
          <a:bodyPr/>
          <a:lstStyle/>
          <a:p>
            <a:pPr>
              <a:defRPr/>
            </a:pPr>
            <a:fld id="{E5B367E4-E490-5D4C-B162-F1E62EFCCBB8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87F320-BBD3-41D2-AC11-BC8C38A1A8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1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4F6229-CFD6-B9B5-0926-3BDFEC318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B472F3-4D7F-78A2-6A17-3368C11A12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0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87058-EE2F-9346-2B4E-ED33AF918C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7E722D-53D4-60A9-3F98-010BCD378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62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D85BBC-3F41-4418-9603-4F8CED0B1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580806-A299-4A70-9161-35339BA34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17E83F-A465-4FD0-BBEE-E3A264D17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2EF2D7-F4A0-4E0F-954D-14D5B2759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58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93DBE0-CFFD-B9DC-8CD5-B3AB8DC3A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9D0B92-91B2-594B-A7A8-A5279A0FEE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82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49ACC85-91AE-A042-AFAD-38DABFBE5C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20BC66D-BA42-AA42-AA76-6DF7760345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919"/>
      </p:ext>
    </p:extLst>
  </p:cSld>
  <p:clrMapOvr>
    <a:masterClrMapping/>
  </p:clrMapOvr>
</p:sld>
</file>

<file path=ppt/theme/theme1.xml><?xml version="1.0" encoding="utf-8"?>
<a:theme xmlns:a="http://schemas.openxmlformats.org/drawingml/2006/main" name="CISA Template">
  <a:themeElements>
    <a:clrScheme name="Custom 3">
      <a:dk1>
        <a:srgbClr val="70BC1F"/>
      </a:dk1>
      <a:lt1>
        <a:srgbClr val="FFFFFF"/>
      </a:lt1>
      <a:dk2>
        <a:srgbClr val="2E6C2A"/>
      </a:dk2>
      <a:lt2>
        <a:srgbClr val="FF0000"/>
      </a:lt2>
      <a:accent1>
        <a:srgbClr val="FFDB00"/>
      </a:accent1>
      <a:accent2>
        <a:srgbClr val="51B747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3F94670C-0AC9-E342-80FF-517632E22EFB}" vid="{766D8CCF-D064-054D-AC50-41FDC1C7BD4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734411c-546d-4a38-a456-a8f57c0c588b">
      <UserInfo>
        <DisplayName>Smith, Sabrina M</DisplayName>
        <AccountId>13626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E33E72CD4BA5419F607DEE8D8ACC82" ma:contentTypeVersion="9" ma:contentTypeDescription="Create a new document." ma:contentTypeScope="" ma:versionID="bb050dcab5b4ebe438e8a6d1875295cb">
  <xsd:schema xmlns:xsd="http://www.w3.org/2001/XMLSchema" xmlns:xs="http://www.w3.org/2001/XMLSchema" xmlns:p="http://schemas.microsoft.com/office/2006/metadata/properties" xmlns:ns2="c0a539e5-cd07-4dc1-ab3b-82065fc22058" xmlns:ns3="3734411c-546d-4a38-a456-a8f57c0c588b" targetNamespace="http://schemas.microsoft.com/office/2006/metadata/properties" ma:root="true" ma:fieldsID="fff2b0aef931762424c2f11cc4c36613" ns2:_="" ns3:_="">
    <xsd:import namespace="c0a539e5-cd07-4dc1-ab3b-82065fc22058"/>
    <xsd:import namespace="3734411c-546d-4a38-a456-a8f57c0c588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a539e5-cd07-4dc1-ab3b-82065fc220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4411c-546d-4a38-a456-a8f57c0c58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662482be-791f-46d4-86b5-fac5be26931c" ContentTypeId="0x0101" PreviousValue="false"/>
</file>

<file path=customXml/itemProps1.xml><?xml version="1.0" encoding="utf-8"?>
<ds:datastoreItem xmlns:ds="http://schemas.openxmlformats.org/officeDocument/2006/customXml" ds:itemID="{A365C8DE-E817-48DB-9B7D-F272D48B2F22}">
  <ds:schemaRefs>
    <ds:schemaRef ds:uri="http://www.w3.org/XML/1998/namespace"/>
    <ds:schemaRef ds:uri="3734411c-546d-4a38-a456-a8f57c0c588b"/>
    <ds:schemaRef ds:uri="http://schemas.openxmlformats.org/package/2006/metadata/core-properties"/>
    <ds:schemaRef ds:uri="http://purl.org/dc/dcmitype/"/>
    <ds:schemaRef ds:uri="http://purl.org/dc/elements/1.1/"/>
    <ds:schemaRef ds:uri="c0a539e5-cd07-4dc1-ab3b-82065fc22058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42FBB6A-FFDE-46AA-804C-71756AB73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a539e5-cd07-4dc1-ab3b-82065fc22058"/>
    <ds:schemaRef ds:uri="3734411c-546d-4a38-a456-a8f57c0c58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4EE412-CF9D-45E2-9FAE-874D51208B8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12B7C50-924F-46A6-9B8E-E8A2B1D92063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8530</TotalTime>
  <Words>1</Words>
  <Application>Microsoft Macintosh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Franklin Gothic Medium</vt:lpstr>
      <vt:lpstr>Times</vt:lpstr>
      <vt:lpstr>Times New Roman</vt:lpstr>
      <vt:lpstr>Wingdings</vt:lpstr>
      <vt:lpstr>CISA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Mourtos, Harry</dc:creator>
  <cp:lastModifiedBy>Luis Domenech</cp:lastModifiedBy>
  <cp:revision>65</cp:revision>
  <cp:lastPrinted>2018-12-03T14:21:26Z</cp:lastPrinted>
  <dcterms:created xsi:type="dcterms:W3CDTF">2020-06-12T18:30:05Z</dcterms:created>
  <dcterms:modified xsi:type="dcterms:W3CDTF">2023-07-10T21:44:45Z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0x01010016E33E72CD4BA5419F607DEE8D8ACC82</vt:lpwstr>
  </property>
</Properties>
</file>