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762" r:id="rId4"/>
  </p:sldMasterIdLst>
  <p:notesMasterIdLst>
    <p:notesMasterId r:id="rId23"/>
  </p:notesMasterIdLst>
  <p:handoutMasterIdLst>
    <p:handoutMasterId r:id="rId24"/>
  </p:handoutMasterIdLst>
  <p:sldIdLst>
    <p:sldId id="293" r:id="rId5"/>
    <p:sldId id="302" r:id="rId6"/>
    <p:sldId id="303" r:id="rId7"/>
    <p:sldId id="304" r:id="rId8"/>
    <p:sldId id="305" r:id="rId9"/>
    <p:sldId id="320" r:id="rId10"/>
    <p:sldId id="307" r:id="rId11"/>
    <p:sldId id="308" r:id="rId12"/>
    <p:sldId id="309" r:id="rId13"/>
    <p:sldId id="310" r:id="rId14"/>
    <p:sldId id="312" r:id="rId15"/>
    <p:sldId id="313" r:id="rId16"/>
    <p:sldId id="314" r:id="rId17"/>
    <p:sldId id="315" r:id="rId18"/>
    <p:sldId id="318" r:id="rId19"/>
    <p:sldId id="319" r:id="rId20"/>
    <p:sldId id="299" r:id="rId21"/>
    <p:sldId id="300" r:id="rId22"/>
  </p:sldIdLst>
  <p:sldSz cx="9144000" cy="6858000" type="screen4x3"/>
  <p:notesSz cx="6877050" cy="916305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4224" userDrawn="1">
          <p15:clr>
            <a:srgbClr val="A4A3A4"/>
          </p15:clr>
        </p15:guide>
        <p15:guide id="2" orient="horz" pos="3408" userDrawn="1">
          <p15:clr>
            <a:srgbClr val="A4A3A4"/>
          </p15:clr>
        </p15:guide>
        <p15:guide id="3" pos="288" userDrawn="1">
          <p15:clr>
            <a:srgbClr val="A4A3A4"/>
          </p15:clr>
        </p15:guide>
        <p15:guide id="4" pos="5472" userDrawn="1">
          <p15:clr>
            <a:srgbClr val="A4A3A4"/>
          </p15:clr>
        </p15:guide>
        <p15:guide id="5" orient="horz" pos="86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2862954-D1A4-B587-71A1-F327801375F5}" name="Carmen" initials="C" userId="S::carmen.simpson@associates.cisa.dhs.gov::b9ff359c-76b8-47c2-b193-03ce12a11d0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ordan, Alexandra (CTR)" initials="JA(" lastIdx="1" clrIdx="0">
    <p:extLst>
      <p:ext uri="{19B8F6BF-5375-455C-9EA6-DF929625EA0E}">
        <p15:presenceInfo xmlns:p15="http://schemas.microsoft.com/office/powerpoint/2012/main" userId="Jordan, Alexandra (CTR)" providerId="None"/>
      </p:ext>
    </p:extLst>
  </p:cmAuthor>
  <p:cmAuthor id="2" name="Mahon, Elizabeth" initials="ME" lastIdx="1" clrIdx="1">
    <p:extLst>
      <p:ext uri="{19B8F6BF-5375-455C-9EA6-DF929625EA0E}">
        <p15:presenceInfo xmlns:p15="http://schemas.microsoft.com/office/powerpoint/2012/main" userId="Mahon, Elizabeth" providerId="None"/>
      </p:ext>
    </p:extLst>
  </p:cmAuthor>
  <p:cmAuthor id="3" name="ECD" initials="ECD" lastIdx="5" clrIdx="2">
    <p:extLst>
      <p:ext uri="{19B8F6BF-5375-455C-9EA6-DF929625EA0E}">
        <p15:presenceInfo xmlns:p15="http://schemas.microsoft.com/office/powerpoint/2012/main" userId="EC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5A5B5D"/>
    <a:srgbClr val="C0504D"/>
    <a:srgbClr val="000066"/>
    <a:srgbClr val="CC0000"/>
    <a:srgbClr val="E5E0E2"/>
    <a:srgbClr val="0052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4602E4-CFBD-712C-1647-DD8F0B6A06CA}" v="15" dt="2023-05-17T19:38:39.842"/>
    <p1510:client id="{FE72F0C9-01D3-6DF7-E3EA-B7EF296EAA57}" v="10" dt="2023-04-20T13:42:54.2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88522" autoAdjust="0"/>
  </p:normalViewPr>
  <p:slideViewPr>
    <p:cSldViewPr showGuides="1">
      <p:cViewPr varScale="1">
        <p:scale>
          <a:sx n="84" d="100"/>
          <a:sy n="84" d="100"/>
        </p:scale>
        <p:origin x="102" y="150"/>
      </p:cViewPr>
      <p:guideLst>
        <p:guide orient="horz" pos="4224"/>
        <p:guide orient="horz" pos="3408"/>
        <p:guide pos="288"/>
        <p:guide pos="5472"/>
        <p:guide orient="horz" pos="864"/>
      </p:guideLst>
    </p:cSldViewPr>
  </p:slideViewPr>
  <p:notesTextViewPr>
    <p:cViewPr>
      <p:scale>
        <a:sx n="100" d="100"/>
        <a:sy n="100" d="100"/>
      </p:scale>
      <p:origin x="0" y="0"/>
    </p:cViewPr>
  </p:notesTextViewPr>
  <p:notesViewPr>
    <p:cSldViewPr showGuides="1">
      <p:cViewPr varScale="1">
        <p:scale>
          <a:sx n="120" d="100"/>
          <a:sy n="120" d="100"/>
        </p:scale>
        <p:origin x="372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72D336-1778-43F3-A96B-26753B460361}" type="doc">
      <dgm:prSet loTypeId="urn:microsoft.com/office/officeart/2005/8/layout/list1" loCatId="list" qsTypeId="urn:microsoft.com/office/officeart/2005/8/quickstyle/simple1" qsCatId="simple" csTypeId="urn:microsoft.com/office/officeart/2005/8/colors/accent4_2" csCatId="accent4" phldr="1"/>
      <dgm:spPr/>
      <dgm:t>
        <a:bodyPr/>
        <a:lstStyle/>
        <a:p>
          <a:endParaRPr lang="en-US"/>
        </a:p>
      </dgm:t>
    </dgm:pt>
    <dgm:pt modelId="{2BD1B8AD-96D9-4D6A-8599-5F97AFB176E8}">
      <dgm:prSet phldrT="[Text]" custT="1"/>
      <dgm:spPr>
        <a:xfrm>
          <a:off x="407670" y="103731"/>
          <a:ext cx="5707380" cy="590400"/>
        </a:xfrm>
        <a:prstGeom prst="roundRect">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sz="2200" b="1" dirty="0">
              <a:solidFill>
                <a:sysClr val="window" lastClr="FFFFFF"/>
              </a:solidFill>
              <a:latin typeface="+mn-lt"/>
              <a:ea typeface="+mn-ea"/>
              <a:cs typeface="+mn-cs"/>
            </a:rPr>
            <a:t>Governance Committee </a:t>
          </a:r>
        </a:p>
      </dgm:t>
    </dgm:pt>
    <dgm:pt modelId="{C45C5EDB-77FA-471D-927E-D022898B7D48}" type="parTrans" cxnId="{073A2E29-085A-48E1-8017-E41196AA461C}">
      <dgm:prSet/>
      <dgm:spPr/>
      <dgm:t>
        <a:bodyPr/>
        <a:lstStyle/>
        <a:p>
          <a:endParaRPr lang="en-US"/>
        </a:p>
      </dgm:t>
    </dgm:pt>
    <dgm:pt modelId="{E09650C9-8452-4E81-B4FD-7BF7EFC3B345}" type="sibTrans" cxnId="{073A2E29-085A-48E1-8017-E41196AA461C}">
      <dgm:prSet/>
      <dgm:spPr/>
      <dgm:t>
        <a:bodyPr/>
        <a:lstStyle/>
        <a:p>
          <a:endParaRPr lang="en-US"/>
        </a:p>
      </dgm:t>
    </dgm:pt>
    <dgm:pt modelId="{3E6626D7-B5C3-45B2-9B0E-8B348935D9A4}">
      <dgm:prSet phldrT="[Text]" custT="1"/>
      <dgm:spPr>
        <a:xfrm>
          <a:off x="0" y="398931"/>
          <a:ext cx="8153400" cy="4935077"/>
        </a:xfrm>
        <a:prstGeom prst="rect">
          <a:avLst/>
        </a:prstGeom>
        <a:solidFill>
          <a:sysClr val="window" lastClr="FFFFFF">
            <a:alpha val="90000"/>
            <a:hueOff val="0"/>
            <a:satOff val="0"/>
            <a:lumOff val="0"/>
            <a:alphaOff val="0"/>
          </a:sysClr>
        </a:solidFill>
        <a:ln w="25400" cap="flat" cmpd="sng" algn="ctr">
          <a:solidFill>
            <a:srgbClr val="8064A2">
              <a:hueOff val="0"/>
              <a:satOff val="0"/>
              <a:lumOff val="0"/>
              <a:alphaOff val="0"/>
            </a:srgbClr>
          </a:solidFill>
          <a:prstDash val="solid"/>
        </a:ln>
        <a:effectLst/>
      </dgm:spPr>
      <dgm:t>
        <a:bodyPr/>
        <a:lstStyle/>
        <a:p>
          <a:pPr>
            <a:buChar char="•"/>
          </a:pPr>
          <a:r>
            <a:rPr lang="en-US" sz="2000" dirty="0">
              <a:solidFill>
                <a:sysClr val="windowText" lastClr="000000">
                  <a:hueOff val="0"/>
                  <a:satOff val="0"/>
                  <a:lumOff val="0"/>
                  <a:alphaOff val="0"/>
                </a:sysClr>
              </a:solidFill>
              <a:latin typeface="+mn-lt"/>
              <a:ea typeface="+mn-ea"/>
              <a:cs typeface="+mn-cs"/>
            </a:rPr>
            <a:t>Focuses on public safety communications governance, which concentrates on improving both SAFECOM governance structures and processes as well as external statewide governance bodies for public safety communications</a:t>
          </a:r>
        </a:p>
      </dgm:t>
    </dgm:pt>
    <dgm:pt modelId="{023F66F7-F2BF-4F01-B527-D10C8BC609C7}" type="parTrans" cxnId="{1A7E3E7C-7969-4C9A-9245-D0593C71F115}">
      <dgm:prSet/>
      <dgm:spPr/>
      <dgm:t>
        <a:bodyPr/>
        <a:lstStyle/>
        <a:p>
          <a:endParaRPr lang="en-US"/>
        </a:p>
      </dgm:t>
    </dgm:pt>
    <dgm:pt modelId="{D4F96D72-2C89-4C79-B382-7F45C2D7FE26}" type="sibTrans" cxnId="{1A7E3E7C-7969-4C9A-9245-D0593C71F115}">
      <dgm:prSet/>
      <dgm:spPr/>
      <dgm:t>
        <a:bodyPr/>
        <a:lstStyle/>
        <a:p>
          <a:endParaRPr lang="en-US"/>
        </a:p>
      </dgm:t>
    </dgm:pt>
    <dgm:pt modelId="{CF543794-D4F5-4185-B9BD-0B1E79DA9C7A}">
      <dgm:prSet phldrT="[Text]" custT="1"/>
      <dgm:spPr>
        <a:xfrm>
          <a:off x="0" y="398931"/>
          <a:ext cx="8153400" cy="4935077"/>
        </a:xfrm>
        <a:prstGeom prst="rect">
          <a:avLst/>
        </a:prstGeom>
        <a:solidFill>
          <a:sysClr val="window" lastClr="FFFFFF">
            <a:alpha val="90000"/>
            <a:hueOff val="0"/>
            <a:satOff val="0"/>
            <a:lumOff val="0"/>
            <a:alphaOff val="0"/>
          </a:sysClr>
        </a:solidFill>
        <a:ln w="25400" cap="flat" cmpd="sng" algn="ctr">
          <a:solidFill>
            <a:srgbClr val="8064A2">
              <a:hueOff val="0"/>
              <a:satOff val="0"/>
              <a:lumOff val="0"/>
              <a:alphaOff val="0"/>
            </a:srgbClr>
          </a:solidFill>
          <a:prstDash val="solid"/>
        </a:ln>
        <a:effectLst/>
      </dgm:spPr>
      <dgm:t>
        <a:bodyPr/>
        <a:lstStyle/>
        <a:p>
          <a:pPr>
            <a:buChar char="•"/>
          </a:pPr>
          <a:r>
            <a:rPr lang="en-US" sz="2000" dirty="0">
              <a:solidFill>
                <a:sysClr val="windowText" lastClr="000000">
                  <a:hueOff val="0"/>
                  <a:satOff val="0"/>
                  <a:lumOff val="0"/>
                  <a:alphaOff val="0"/>
                </a:sysClr>
              </a:solidFill>
              <a:latin typeface="+mn-lt"/>
              <a:ea typeface="+mn-ea"/>
              <a:cs typeface="+mn-cs"/>
            </a:rPr>
            <a:t>Manages SAFECOM’s membership and develops programmatic resources</a:t>
          </a:r>
        </a:p>
      </dgm:t>
    </dgm:pt>
    <dgm:pt modelId="{81FE180F-CABA-45D6-BB90-D54055421F7C}" type="parTrans" cxnId="{51CFFAF8-6401-4E1F-90EC-B3F14BA20147}">
      <dgm:prSet/>
      <dgm:spPr/>
      <dgm:t>
        <a:bodyPr/>
        <a:lstStyle/>
        <a:p>
          <a:endParaRPr lang="en-US"/>
        </a:p>
      </dgm:t>
    </dgm:pt>
    <dgm:pt modelId="{26946AB9-864F-4E35-A12F-9C381C436789}" type="sibTrans" cxnId="{51CFFAF8-6401-4E1F-90EC-B3F14BA20147}">
      <dgm:prSet/>
      <dgm:spPr/>
      <dgm:t>
        <a:bodyPr/>
        <a:lstStyle/>
        <a:p>
          <a:endParaRPr lang="en-US"/>
        </a:p>
      </dgm:t>
    </dgm:pt>
    <dgm:pt modelId="{F27B7E6C-80C3-40E3-9347-3A733C85F910}">
      <dgm:prSet phldrT="[Text]"/>
      <dgm:spPr>
        <a:xfrm>
          <a:off x="0" y="398931"/>
          <a:ext cx="8153400" cy="4935077"/>
        </a:xfrm>
        <a:prstGeom prst="rect">
          <a:avLst/>
        </a:prstGeom>
        <a:solidFill>
          <a:sysClr val="window" lastClr="FFFFFF">
            <a:alpha val="90000"/>
            <a:hueOff val="0"/>
            <a:satOff val="0"/>
            <a:lumOff val="0"/>
            <a:alphaOff val="0"/>
          </a:sysClr>
        </a:solidFill>
        <a:ln w="25400" cap="flat" cmpd="sng" algn="ctr">
          <a:solidFill>
            <a:srgbClr val="8064A2">
              <a:hueOff val="0"/>
              <a:satOff val="0"/>
              <a:lumOff val="0"/>
              <a:alphaOff val="0"/>
            </a:srgbClr>
          </a:solidFill>
          <a:prstDash val="solid"/>
        </a:ln>
        <a:effectLst/>
      </dgm:spPr>
      <dgm:t>
        <a:bodyPr/>
        <a:lstStyle/>
        <a:p>
          <a:pPr>
            <a:buChar char="•"/>
          </a:pPr>
          <a:endParaRPr lang="en-US" sz="1900" dirty="0">
            <a:solidFill>
              <a:sysClr val="windowText" lastClr="000000">
                <a:hueOff val="0"/>
                <a:satOff val="0"/>
                <a:lumOff val="0"/>
                <a:alphaOff val="0"/>
              </a:sysClr>
            </a:solidFill>
            <a:latin typeface="Calibri"/>
            <a:ea typeface="+mn-ea"/>
            <a:cs typeface="+mn-cs"/>
          </a:endParaRPr>
        </a:p>
      </dgm:t>
    </dgm:pt>
    <dgm:pt modelId="{8CB20DED-EBC3-407B-83B0-C29333D0769C}" type="parTrans" cxnId="{6F54FB44-4014-4670-B5E6-7A2871738E0A}">
      <dgm:prSet/>
      <dgm:spPr/>
      <dgm:t>
        <a:bodyPr/>
        <a:lstStyle/>
        <a:p>
          <a:endParaRPr lang="en-US"/>
        </a:p>
      </dgm:t>
    </dgm:pt>
    <dgm:pt modelId="{5D5BB5E9-6E27-4B22-B474-EE45B21B3F41}" type="sibTrans" cxnId="{6F54FB44-4014-4670-B5E6-7A2871738E0A}">
      <dgm:prSet/>
      <dgm:spPr/>
      <dgm:t>
        <a:bodyPr/>
        <a:lstStyle/>
        <a:p>
          <a:endParaRPr lang="en-US"/>
        </a:p>
      </dgm:t>
    </dgm:pt>
    <dgm:pt modelId="{6D0FB9CB-DEF3-4346-9816-1FDE2502D25F}">
      <dgm:prSet phldrT="[Text]"/>
      <dgm:spPr>
        <a:xfrm>
          <a:off x="0" y="398931"/>
          <a:ext cx="8153400" cy="4935077"/>
        </a:xfrm>
        <a:prstGeom prst="rect">
          <a:avLst/>
        </a:prstGeom>
        <a:solidFill>
          <a:sysClr val="window" lastClr="FFFFFF">
            <a:alpha val="90000"/>
            <a:hueOff val="0"/>
            <a:satOff val="0"/>
            <a:lumOff val="0"/>
            <a:alphaOff val="0"/>
          </a:sysClr>
        </a:solidFill>
        <a:ln w="25400" cap="flat" cmpd="sng" algn="ctr">
          <a:solidFill>
            <a:srgbClr val="8064A2">
              <a:hueOff val="0"/>
              <a:satOff val="0"/>
              <a:lumOff val="0"/>
              <a:alphaOff val="0"/>
            </a:srgbClr>
          </a:solidFill>
          <a:prstDash val="solid"/>
        </a:ln>
        <a:effectLst/>
      </dgm:spPr>
      <dgm:t>
        <a:bodyPr/>
        <a:lstStyle/>
        <a:p>
          <a:pPr>
            <a:buChar char="•"/>
          </a:pPr>
          <a:endParaRPr lang="en-US" sz="1900" dirty="0">
            <a:solidFill>
              <a:sysClr val="windowText" lastClr="000000">
                <a:hueOff val="0"/>
                <a:satOff val="0"/>
                <a:lumOff val="0"/>
                <a:alphaOff val="0"/>
              </a:sysClr>
            </a:solidFill>
            <a:latin typeface="Calibri"/>
            <a:ea typeface="+mn-ea"/>
            <a:cs typeface="+mn-cs"/>
          </a:endParaRPr>
        </a:p>
      </dgm:t>
    </dgm:pt>
    <dgm:pt modelId="{4E16E4C3-6238-4A4E-B0FA-968F2A43BCC3}" type="parTrans" cxnId="{1BE0201F-B53D-4D4A-AAF3-D4D90BAECDED}">
      <dgm:prSet/>
      <dgm:spPr/>
      <dgm:t>
        <a:bodyPr/>
        <a:lstStyle/>
        <a:p>
          <a:endParaRPr lang="en-US"/>
        </a:p>
      </dgm:t>
    </dgm:pt>
    <dgm:pt modelId="{E93ACC0C-82C6-476A-A13D-6B0788CC326A}" type="sibTrans" cxnId="{1BE0201F-B53D-4D4A-AAF3-D4D90BAECDED}">
      <dgm:prSet/>
      <dgm:spPr/>
      <dgm:t>
        <a:bodyPr/>
        <a:lstStyle/>
        <a:p>
          <a:endParaRPr lang="en-US"/>
        </a:p>
      </dgm:t>
    </dgm:pt>
    <dgm:pt modelId="{64BB127A-4E8F-437A-B7C0-A3FEF6D98B2E}">
      <dgm:prSet phldrT="[Text]"/>
      <dgm:spPr>
        <a:xfrm>
          <a:off x="0" y="398931"/>
          <a:ext cx="8153400" cy="4935077"/>
        </a:xfrm>
        <a:prstGeom prst="rect">
          <a:avLst/>
        </a:prstGeom>
        <a:solidFill>
          <a:sysClr val="window" lastClr="FFFFFF">
            <a:alpha val="90000"/>
            <a:hueOff val="0"/>
            <a:satOff val="0"/>
            <a:lumOff val="0"/>
            <a:alphaOff val="0"/>
          </a:sysClr>
        </a:solidFill>
        <a:ln w="25400" cap="flat" cmpd="sng" algn="ctr">
          <a:solidFill>
            <a:srgbClr val="8064A2">
              <a:hueOff val="0"/>
              <a:satOff val="0"/>
              <a:lumOff val="0"/>
              <a:alphaOff val="0"/>
            </a:srgbClr>
          </a:solidFill>
          <a:prstDash val="solid"/>
        </a:ln>
        <a:effectLst/>
      </dgm:spPr>
      <dgm:t>
        <a:bodyPr/>
        <a:lstStyle/>
        <a:p>
          <a:pPr>
            <a:buChar char="•"/>
          </a:pPr>
          <a:endParaRPr lang="en-US" sz="1900" dirty="0">
            <a:solidFill>
              <a:sysClr val="windowText" lastClr="000000">
                <a:hueOff val="0"/>
                <a:satOff val="0"/>
                <a:lumOff val="0"/>
                <a:alphaOff val="0"/>
              </a:sysClr>
            </a:solidFill>
            <a:latin typeface="Calibri"/>
            <a:ea typeface="+mn-ea"/>
            <a:cs typeface="+mn-cs"/>
          </a:endParaRPr>
        </a:p>
      </dgm:t>
    </dgm:pt>
    <dgm:pt modelId="{B56793C8-462F-42E0-B1AE-535095E3D65C}" type="parTrans" cxnId="{EA3F07AB-F600-43AA-8AAD-E4C32A7A0B91}">
      <dgm:prSet/>
      <dgm:spPr/>
      <dgm:t>
        <a:bodyPr/>
        <a:lstStyle/>
        <a:p>
          <a:endParaRPr lang="en-US"/>
        </a:p>
      </dgm:t>
    </dgm:pt>
    <dgm:pt modelId="{ACE66535-0741-4616-BFE1-F6BAE84BFAED}" type="sibTrans" cxnId="{EA3F07AB-F600-43AA-8AAD-E4C32A7A0B91}">
      <dgm:prSet/>
      <dgm:spPr/>
      <dgm:t>
        <a:bodyPr/>
        <a:lstStyle/>
        <a:p>
          <a:endParaRPr lang="en-US"/>
        </a:p>
      </dgm:t>
    </dgm:pt>
    <dgm:pt modelId="{E902932A-0D51-4C28-BE10-29027A89B156}">
      <dgm:prSet phldrT="[Text]"/>
      <dgm:spPr>
        <a:xfrm>
          <a:off x="0" y="398931"/>
          <a:ext cx="8153400" cy="4935077"/>
        </a:xfrm>
        <a:prstGeom prst="rect">
          <a:avLst/>
        </a:prstGeom>
        <a:solidFill>
          <a:sysClr val="window" lastClr="FFFFFF">
            <a:alpha val="90000"/>
            <a:hueOff val="0"/>
            <a:satOff val="0"/>
            <a:lumOff val="0"/>
            <a:alphaOff val="0"/>
          </a:sysClr>
        </a:solidFill>
        <a:ln w="25400" cap="flat" cmpd="sng" algn="ctr">
          <a:solidFill>
            <a:srgbClr val="8064A2">
              <a:hueOff val="0"/>
              <a:satOff val="0"/>
              <a:lumOff val="0"/>
              <a:alphaOff val="0"/>
            </a:srgbClr>
          </a:solidFill>
          <a:prstDash val="solid"/>
        </a:ln>
        <a:effectLst/>
      </dgm:spPr>
      <dgm:t>
        <a:bodyPr/>
        <a:lstStyle/>
        <a:p>
          <a:pPr>
            <a:buChar char="•"/>
          </a:pPr>
          <a:endParaRPr lang="en-US" sz="1900" dirty="0">
            <a:solidFill>
              <a:sysClr val="windowText" lastClr="000000">
                <a:hueOff val="0"/>
                <a:satOff val="0"/>
                <a:lumOff val="0"/>
                <a:alphaOff val="0"/>
              </a:sysClr>
            </a:solidFill>
            <a:latin typeface="Calibri"/>
            <a:ea typeface="+mn-ea"/>
            <a:cs typeface="+mn-cs"/>
          </a:endParaRPr>
        </a:p>
      </dgm:t>
    </dgm:pt>
    <dgm:pt modelId="{164B6F10-3332-450C-949D-3F39A7AAE24F}" type="parTrans" cxnId="{6CA9C448-4629-4804-B790-47B3CE552060}">
      <dgm:prSet/>
      <dgm:spPr/>
      <dgm:t>
        <a:bodyPr/>
        <a:lstStyle/>
        <a:p>
          <a:endParaRPr lang="en-US"/>
        </a:p>
      </dgm:t>
    </dgm:pt>
    <dgm:pt modelId="{123D4484-F6B8-40D2-A0AE-40D9066FBC1D}" type="sibTrans" cxnId="{6CA9C448-4629-4804-B790-47B3CE552060}">
      <dgm:prSet/>
      <dgm:spPr/>
      <dgm:t>
        <a:bodyPr/>
        <a:lstStyle/>
        <a:p>
          <a:endParaRPr lang="en-US"/>
        </a:p>
      </dgm:t>
    </dgm:pt>
    <dgm:pt modelId="{9C8171BF-A35E-46CA-AC63-7FCB839683B8}">
      <dgm:prSet phldrT="[Text]"/>
      <dgm:spPr>
        <a:xfrm>
          <a:off x="0" y="398931"/>
          <a:ext cx="8153400" cy="4935077"/>
        </a:xfrm>
        <a:prstGeom prst="rect">
          <a:avLst/>
        </a:prstGeom>
        <a:solidFill>
          <a:sysClr val="window" lastClr="FFFFFF">
            <a:alpha val="90000"/>
            <a:hueOff val="0"/>
            <a:satOff val="0"/>
            <a:lumOff val="0"/>
            <a:alphaOff val="0"/>
          </a:sysClr>
        </a:solidFill>
        <a:ln w="25400" cap="flat" cmpd="sng" algn="ctr">
          <a:solidFill>
            <a:srgbClr val="8064A2">
              <a:hueOff val="0"/>
              <a:satOff val="0"/>
              <a:lumOff val="0"/>
              <a:alphaOff val="0"/>
            </a:srgbClr>
          </a:solidFill>
          <a:prstDash val="solid"/>
        </a:ln>
        <a:effectLst/>
      </dgm:spPr>
      <dgm:t>
        <a:bodyPr/>
        <a:lstStyle/>
        <a:p>
          <a:pPr>
            <a:buChar char="•"/>
          </a:pPr>
          <a:endParaRPr lang="en-US" sz="1900" dirty="0">
            <a:solidFill>
              <a:sysClr val="windowText" lastClr="000000">
                <a:hueOff val="0"/>
                <a:satOff val="0"/>
                <a:lumOff val="0"/>
                <a:alphaOff val="0"/>
              </a:sysClr>
            </a:solidFill>
            <a:latin typeface="Calibri"/>
            <a:ea typeface="+mn-ea"/>
            <a:cs typeface="+mn-cs"/>
          </a:endParaRPr>
        </a:p>
      </dgm:t>
    </dgm:pt>
    <dgm:pt modelId="{28E27B2E-7A10-4E1A-A905-444713AF08C5}" type="parTrans" cxnId="{E06FC58B-F32C-40F6-8A8C-2CAC3764DD36}">
      <dgm:prSet/>
      <dgm:spPr/>
      <dgm:t>
        <a:bodyPr/>
        <a:lstStyle/>
        <a:p>
          <a:endParaRPr lang="en-US"/>
        </a:p>
      </dgm:t>
    </dgm:pt>
    <dgm:pt modelId="{0661DCCB-337A-4EEB-8508-EE6BFB3ADC51}" type="sibTrans" cxnId="{E06FC58B-F32C-40F6-8A8C-2CAC3764DD36}">
      <dgm:prSet/>
      <dgm:spPr/>
      <dgm:t>
        <a:bodyPr/>
        <a:lstStyle/>
        <a:p>
          <a:endParaRPr lang="en-US"/>
        </a:p>
      </dgm:t>
    </dgm:pt>
    <dgm:pt modelId="{F92E8918-4076-44A5-8E12-B42EB2FD060C}">
      <dgm:prSet phldrT="[Text]"/>
      <dgm:spPr>
        <a:xfrm>
          <a:off x="0" y="398931"/>
          <a:ext cx="8153400" cy="4935077"/>
        </a:xfrm>
        <a:prstGeom prst="rect">
          <a:avLst/>
        </a:prstGeom>
        <a:solidFill>
          <a:sysClr val="window" lastClr="FFFFFF">
            <a:alpha val="90000"/>
            <a:hueOff val="0"/>
            <a:satOff val="0"/>
            <a:lumOff val="0"/>
            <a:alphaOff val="0"/>
          </a:sysClr>
        </a:solidFill>
        <a:ln w="25400" cap="flat" cmpd="sng" algn="ctr">
          <a:solidFill>
            <a:srgbClr val="8064A2">
              <a:hueOff val="0"/>
              <a:satOff val="0"/>
              <a:lumOff val="0"/>
              <a:alphaOff val="0"/>
            </a:srgbClr>
          </a:solidFill>
          <a:prstDash val="solid"/>
        </a:ln>
        <a:effectLst/>
      </dgm:spPr>
      <dgm:t>
        <a:bodyPr/>
        <a:lstStyle/>
        <a:p>
          <a:pPr>
            <a:buChar char="•"/>
          </a:pPr>
          <a:endParaRPr lang="en-US" sz="1900" dirty="0">
            <a:solidFill>
              <a:sysClr val="windowText" lastClr="000000">
                <a:hueOff val="0"/>
                <a:satOff val="0"/>
                <a:lumOff val="0"/>
                <a:alphaOff val="0"/>
              </a:sysClr>
            </a:solidFill>
            <a:latin typeface="Calibri"/>
            <a:ea typeface="+mn-ea"/>
            <a:cs typeface="+mn-cs"/>
          </a:endParaRPr>
        </a:p>
      </dgm:t>
    </dgm:pt>
    <dgm:pt modelId="{37EB3E68-2A5C-4D9E-ABD6-22D0829C1777}" type="parTrans" cxnId="{5B75EEBA-DEDB-4178-A258-1CDA5FC93843}">
      <dgm:prSet/>
      <dgm:spPr/>
      <dgm:t>
        <a:bodyPr/>
        <a:lstStyle/>
        <a:p>
          <a:endParaRPr lang="en-US"/>
        </a:p>
      </dgm:t>
    </dgm:pt>
    <dgm:pt modelId="{BA65E005-30F7-4950-AB18-5BBDE52D4E24}" type="sibTrans" cxnId="{5B75EEBA-DEDB-4178-A258-1CDA5FC93843}">
      <dgm:prSet/>
      <dgm:spPr/>
      <dgm:t>
        <a:bodyPr/>
        <a:lstStyle/>
        <a:p>
          <a:endParaRPr lang="en-US"/>
        </a:p>
      </dgm:t>
    </dgm:pt>
    <dgm:pt modelId="{D23B4564-6648-4C37-8883-FBA46F533C2F}">
      <dgm:prSet phldrT="[Text]"/>
      <dgm:spPr>
        <a:xfrm>
          <a:off x="0" y="398931"/>
          <a:ext cx="8153400" cy="4935077"/>
        </a:xfrm>
        <a:solidFill>
          <a:sysClr val="window" lastClr="FFFFFF">
            <a:alpha val="90000"/>
            <a:hueOff val="0"/>
            <a:satOff val="0"/>
            <a:lumOff val="0"/>
            <a:alphaOff val="0"/>
          </a:sysClr>
        </a:solidFill>
        <a:ln w="25400" cap="flat" cmpd="sng" algn="ctr">
          <a:solidFill>
            <a:srgbClr val="8064A2">
              <a:hueOff val="0"/>
              <a:satOff val="0"/>
              <a:lumOff val="0"/>
              <a:alphaOff val="0"/>
            </a:srgbClr>
          </a:solidFill>
          <a:prstDash val="solid"/>
        </a:ln>
        <a:effectLst/>
      </dgm:spPr>
      <dgm:t>
        <a:bodyPr/>
        <a:lstStyle/>
        <a:p>
          <a:pPr>
            <a:buNone/>
          </a:pPr>
          <a:r>
            <a:rPr lang="en-US" sz="1900" dirty="0">
              <a:solidFill>
                <a:sysClr val="windowText" lastClr="000000">
                  <a:hueOff val="0"/>
                  <a:satOff val="0"/>
                  <a:lumOff val="0"/>
                  <a:alphaOff val="0"/>
                </a:sysClr>
              </a:solidFill>
              <a:latin typeface="+mn-lt"/>
              <a:ea typeface="+mn-ea"/>
              <a:cs typeface="+mn-cs"/>
            </a:rPr>
            <a:t> </a:t>
          </a:r>
        </a:p>
      </dgm:t>
    </dgm:pt>
    <dgm:pt modelId="{1581A7BD-B2D2-4BE2-9F79-EA39C116FBB3}" type="parTrans" cxnId="{41FAE7A8-DAEB-4E83-A2A1-A99F875E923C}">
      <dgm:prSet/>
      <dgm:spPr/>
      <dgm:t>
        <a:bodyPr/>
        <a:lstStyle/>
        <a:p>
          <a:endParaRPr lang="en-US"/>
        </a:p>
      </dgm:t>
    </dgm:pt>
    <dgm:pt modelId="{2668BF59-714C-476D-96AD-6FBF1E0078BD}" type="sibTrans" cxnId="{41FAE7A8-DAEB-4E83-A2A1-A99F875E923C}">
      <dgm:prSet/>
      <dgm:spPr/>
      <dgm:t>
        <a:bodyPr/>
        <a:lstStyle/>
        <a:p>
          <a:endParaRPr lang="en-US"/>
        </a:p>
      </dgm:t>
    </dgm:pt>
    <dgm:pt modelId="{5222D547-270A-4A6B-80DC-0ED725F2CE27}" type="pres">
      <dgm:prSet presAssocID="{FE72D336-1778-43F3-A96B-26753B460361}" presName="linear" presStyleCnt="0">
        <dgm:presLayoutVars>
          <dgm:dir/>
          <dgm:animLvl val="lvl"/>
          <dgm:resizeHandles val="exact"/>
        </dgm:presLayoutVars>
      </dgm:prSet>
      <dgm:spPr/>
    </dgm:pt>
    <dgm:pt modelId="{7F68539F-B20A-413D-B40C-B32F89EC7E2E}" type="pres">
      <dgm:prSet presAssocID="{2BD1B8AD-96D9-4D6A-8599-5F97AFB176E8}" presName="parentLin" presStyleCnt="0"/>
      <dgm:spPr/>
    </dgm:pt>
    <dgm:pt modelId="{53E28D6D-E3AE-4848-AD47-65BD5907499C}" type="pres">
      <dgm:prSet presAssocID="{2BD1B8AD-96D9-4D6A-8599-5F97AFB176E8}" presName="parentLeftMargin" presStyleLbl="node1" presStyleIdx="0" presStyleCnt="1"/>
      <dgm:spPr/>
    </dgm:pt>
    <dgm:pt modelId="{AFEB283E-BFAE-401D-9C29-D0A7E5816632}" type="pres">
      <dgm:prSet presAssocID="{2BD1B8AD-96D9-4D6A-8599-5F97AFB176E8}" presName="parentText" presStyleLbl="node1" presStyleIdx="0" presStyleCnt="1">
        <dgm:presLayoutVars>
          <dgm:chMax val="0"/>
          <dgm:bulletEnabled val="1"/>
        </dgm:presLayoutVars>
      </dgm:prSet>
      <dgm:spPr/>
    </dgm:pt>
    <dgm:pt modelId="{7C1D1075-B72C-4719-99C3-54AFE6687BC6}" type="pres">
      <dgm:prSet presAssocID="{2BD1B8AD-96D9-4D6A-8599-5F97AFB176E8}" presName="negativeSpace" presStyleCnt="0"/>
      <dgm:spPr/>
    </dgm:pt>
    <dgm:pt modelId="{D57B50B1-2C88-434F-8EF1-2F8092DA257B}" type="pres">
      <dgm:prSet presAssocID="{2BD1B8AD-96D9-4D6A-8599-5F97AFB176E8}" presName="childText" presStyleLbl="conFgAcc1" presStyleIdx="0" presStyleCnt="1" custScaleY="108798" custLinFactNeighborX="-935">
        <dgm:presLayoutVars>
          <dgm:bulletEnabled val="1"/>
        </dgm:presLayoutVars>
      </dgm:prSet>
      <dgm:spPr>
        <a:prstGeom prst="rect">
          <a:avLst/>
        </a:prstGeom>
      </dgm:spPr>
    </dgm:pt>
  </dgm:ptLst>
  <dgm:cxnLst>
    <dgm:cxn modelId="{948A7416-1F32-4F3D-8D8F-5A0C96135CF9}" type="presOf" srcId="{64BB127A-4E8F-437A-B7C0-A3FEF6D98B2E}" destId="{D57B50B1-2C88-434F-8EF1-2F8092DA257B}" srcOrd="0" destOrd="6" presId="urn:microsoft.com/office/officeart/2005/8/layout/list1"/>
    <dgm:cxn modelId="{1BE0201F-B53D-4D4A-AAF3-D4D90BAECDED}" srcId="{2BD1B8AD-96D9-4D6A-8599-5F97AFB176E8}" destId="{6D0FB9CB-DEF3-4346-9816-1FDE2502D25F}" srcOrd="7" destOrd="0" parTransId="{4E16E4C3-6238-4A4E-B0FA-968F2A43BCC3}" sibTransId="{E93ACC0C-82C6-476A-A13D-6B0788CC326A}"/>
    <dgm:cxn modelId="{073A2E29-085A-48E1-8017-E41196AA461C}" srcId="{FE72D336-1778-43F3-A96B-26753B460361}" destId="{2BD1B8AD-96D9-4D6A-8599-5F97AFB176E8}" srcOrd="0" destOrd="0" parTransId="{C45C5EDB-77FA-471D-927E-D022898B7D48}" sibTransId="{E09650C9-8452-4E81-B4FD-7BF7EFC3B345}"/>
    <dgm:cxn modelId="{96825A29-3A48-4D89-9CA0-7158E71415D1}" type="presOf" srcId="{2BD1B8AD-96D9-4D6A-8599-5F97AFB176E8}" destId="{53E28D6D-E3AE-4848-AD47-65BD5907499C}" srcOrd="0" destOrd="0" presId="urn:microsoft.com/office/officeart/2005/8/layout/list1"/>
    <dgm:cxn modelId="{EB0B9B37-4508-447B-8F93-5A2679440927}" type="presOf" srcId="{FE72D336-1778-43F3-A96B-26753B460361}" destId="{5222D547-270A-4A6B-80DC-0ED725F2CE27}" srcOrd="0" destOrd="0" presId="urn:microsoft.com/office/officeart/2005/8/layout/list1"/>
    <dgm:cxn modelId="{FEA5983C-DA58-4B14-AF2C-BE1B95495BF7}" type="presOf" srcId="{F92E8918-4076-44A5-8E12-B42EB2FD060C}" destId="{D57B50B1-2C88-434F-8EF1-2F8092DA257B}" srcOrd="0" destOrd="5" presId="urn:microsoft.com/office/officeart/2005/8/layout/list1"/>
    <dgm:cxn modelId="{ACB4353D-51F2-4AC3-94CF-50D6367E9457}" type="presOf" srcId="{3E6626D7-B5C3-45B2-9B0E-8B348935D9A4}" destId="{D57B50B1-2C88-434F-8EF1-2F8092DA257B}" srcOrd="0" destOrd="0" presId="urn:microsoft.com/office/officeart/2005/8/layout/list1"/>
    <dgm:cxn modelId="{6F54FB44-4014-4670-B5E6-7A2871738E0A}" srcId="{2BD1B8AD-96D9-4D6A-8599-5F97AFB176E8}" destId="{F27B7E6C-80C3-40E3-9347-3A733C85F910}" srcOrd="8" destOrd="0" parTransId="{8CB20DED-EBC3-407B-83B0-C29333D0769C}" sibTransId="{5D5BB5E9-6E27-4B22-B474-EE45B21B3F41}"/>
    <dgm:cxn modelId="{6CA9C448-4629-4804-B790-47B3CE552060}" srcId="{2BD1B8AD-96D9-4D6A-8599-5F97AFB176E8}" destId="{E902932A-0D51-4C28-BE10-29027A89B156}" srcOrd="3" destOrd="0" parTransId="{164B6F10-3332-450C-949D-3F39A7AAE24F}" sibTransId="{123D4484-F6B8-40D2-A0AE-40D9066FBC1D}"/>
    <dgm:cxn modelId="{7979C549-1153-49D8-B012-1C088D72C52D}" type="presOf" srcId="{9C8171BF-A35E-46CA-AC63-7FCB839683B8}" destId="{D57B50B1-2C88-434F-8EF1-2F8092DA257B}" srcOrd="0" destOrd="4" presId="urn:microsoft.com/office/officeart/2005/8/layout/list1"/>
    <dgm:cxn modelId="{A8BB6E4D-CDB3-47B7-95AA-D2F5F5B03902}" type="presOf" srcId="{6D0FB9CB-DEF3-4346-9816-1FDE2502D25F}" destId="{D57B50B1-2C88-434F-8EF1-2F8092DA257B}" srcOrd="0" destOrd="7" presId="urn:microsoft.com/office/officeart/2005/8/layout/list1"/>
    <dgm:cxn modelId="{1A7E3E7C-7969-4C9A-9245-D0593C71F115}" srcId="{2BD1B8AD-96D9-4D6A-8599-5F97AFB176E8}" destId="{3E6626D7-B5C3-45B2-9B0E-8B348935D9A4}" srcOrd="0" destOrd="0" parTransId="{023F66F7-F2BF-4F01-B527-D10C8BC609C7}" sibTransId="{D4F96D72-2C89-4C79-B382-7F45C2D7FE26}"/>
    <dgm:cxn modelId="{302E5D81-39EE-4399-9CE8-A3A921956C50}" type="presOf" srcId="{E902932A-0D51-4C28-BE10-29027A89B156}" destId="{D57B50B1-2C88-434F-8EF1-2F8092DA257B}" srcOrd="0" destOrd="3" presId="urn:microsoft.com/office/officeart/2005/8/layout/list1"/>
    <dgm:cxn modelId="{F43DB281-4507-4513-92E3-ACCDBA942502}" type="presOf" srcId="{F27B7E6C-80C3-40E3-9347-3A733C85F910}" destId="{D57B50B1-2C88-434F-8EF1-2F8092DA257B}" srcOrd="0" destOrd="8" presId="urn:microsoft.com/office/officeart/2005/8/layout/list1"/>
    <dgm:cxn modelId="{E06FC58B-F32C-40F6-8A8C-2CAC3764DD36}" srcId="{2BD1B8AD-96D9-4D6A-8599-5F97AFB176E8}" destId="{9C8171BF-A35E-46CA-AC63-7FCB839683B8}" srcOrd="4" destOrd="0" parTransId="{28E27B2E-7A10-4E1A-A905-444713AF08C5}" sibTransId="{0661DCCB-337A-4EEB-8508-EE6BFB3ADC51}"/>
    <dgm:cxn modelId="{B13867A4-3791-423A-A9EF-A61106E7F49A}" type="presOf" srcId="{2BD1B8AD-96D9-4D6A-8599-5F97AFB176E8}" destId="{AFEB283E-BFAE-401D-9C29-D0A7E5816632}" srcOrd="1" destOrd="0" presId="urn:microsoft.com/office/officeart/2005/8/layout/list1"/>
    <dgm:cxn modelId="{41FAE7A8-DAEB-4E83-A2A1-A99F875E923C}" srcId="{2BD1B8AD-96D9-4D6A-8599-5F97AFB176E8}" destId="{D23B4564-6648-4C37-8883-FBA46F533C2F}" srcOrd="2" destOrd="0" parTransId="{1581A7BD-B2D2-4BE2-9F79-EA39C116FBB3}" sibTransId="{2668BF59-714C-476D-96AD-6FBF1E0078BD}"/>
    <dgm:cxn modelId="{EA3F07AB-F600-43AA-8AAD-E4C32A7A0B91}" srcId="{2BD1B8AD-96D9-4D6A-8599-5F97AFB176E8}" destId="{64BB127A-4E8F-437A-B7C0-A3FEF6D98B2E}" srcOrd="6" destOrd="0" parTransId="{B56793C8-462F-42E0-B1AE-535095E3D65C}" sibTransId="{ACE66535-0741-4616-BFE1-F6BAE84BFAED}"/>
    <dgm:cxn modelId="{A239DDAE-3237-4818-96DF-0267948F20DE}" type="presOf" srcId="{CF543794-D4F5-4185-B9BD-0B1E79DA9C7A}" destId="{D57B50B1-2C88-434F-8EF1-2F8092DA257B}" srcOrd="0" destOrd="1" presId="urn:microsoft.com/office/officeart/2005/8/layout/list1"/>
    <dgm:cxn modelId="{5B75EEBA-DEDB-4178-A258-1CDA5FC93843}" srcId="{2BD1B8AD-96D9-4D6A-8599-5F97AFB176E8}" destId="{F92E8918-4076-44A5-8E12-B42EB2FD060C}" srcOrd="5" destOrd="0" parTransId="{37EB3E68-2A5C-4D9E-ABD6-22D0829C1777}" sibTransId="{BA65E005-30F7-4950-AB18-5BBDE52D4E24}"/>
    <dgm:cxn modelId="{C6BD8BF1-155A-4841-A3A9-22594A03758D}" type="presOf" srcId="{D23B4564-6648-4C37-8883-FBA46F533C2F}" destId="{D57B50B1-2C88-434F-8EF1-2F8092DA257B}" srcOrd="0" destOrd="2" presId="urn:microsoft.com/office/officeart/2005/8/layout/list1"/>
    <dgm:cxn modelId="{51CFFAF8-6401-4E1F-90EC-B3F14BA20147}" srcId="{2BD1B8AD-96D9-4D6A-8599-5F97AFB176E8}" destId="{CF543794-D4F5-4185-B9BD-0B1E79DA9C7A}" srcOrd="1" destOrd="0" parTransId="{81FE180F-CABA-45D6-BB90-D54055421F7C}" sibTransId="{26946AB9-864F-4E35-A12F-9C381C436789}"/>
    <dgm:cxn modelId="{0E6B664E-7115-4EC8-A809-750DF8E69F53}" type="presParOf" srcId="{5222D547-270A-4A6B-80DC-0ED725F2CE27}" destId="{7F68539F-B20A-413D-B40C-B32F89EC7E2E}" srcOrd="0" destOrd="0" presId="urn:microsoft.com/office/officeart/2005/8/layout/list1"/>
    <dgm:cxn modelId="{33B1E788-C6D5-47F5-BF74-35D778E63C37}" type="presParOf" srcId="{7F68539F-B20A-413D-B40C-B32F89EC7E2E}" destId="{53E28D6D-E3AE-4848-AD47-65BD5907499C}" srcOrd="0" destOrd="0" presId="urn:microsoft.com/office/officeart/2005/8/layout/list1"/>
    <dgm:cxn modelId="{F1A2ECEA-C9DC-4D05-AC74-0CE65E84168D}" type="presParOf" srcId="{7F68539F-B20A-413D-B40C-B32F89EC7E2E}" destId="{AFEB283E-BFAE-401D-9C29-D0A7E5816632}" srcOrd="1" destOrd="0" presId="urn:microsoft.com/office/officeart/2005/8/layout/list1"/>
    <dgm:cxn modelId="{6C24630A-6CB7-481F-8B90-B19BBBA0302D}" type="presParOf" srcId="{5222D547-270A-4A6B-80DC-0ED725F2CE27}" destId="{7C1D1075-B72C-4719-99C3-54AFE6687BC6}" srcOrd="1" destOrd="0" presId="urn:microsoft.com/office/officeart/2005/8/layout/list1"/>
    <dgm:cxn modelId="{6FD5DF82-153A-4166-8CCF-2859FFE36E82}" type="presParOf" srcId="{5222D547-270A-4A6B-80DC-0ED725F2CE27}" destId="{D57B50B1-2C88-434F-8EF1-2F8092DA257B}"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72D336-1778-43F3-A96B-26753B460361}" type="doc">
      <dgm:prSet loTypeId="urn:microsoft.com/office/officeart/2005/8/layout/list1" loCatId="list" qsTypeId="urn:microsoft.com/office/officeart/2005/8/quickstyle/simple1" qsCatId="simple" csTypeId="urn:microsoft.com/office/officeart/2005/8/colors/accent6_2" csCatId="accent6" phldr="1"/>
      <dgm:spPr/>
      <dgm:t>
        <a:bodyPr/>
        <a:lstStyle/>
        <a:p>
          <a:endParaRPr lang="en-US"/>
        </a:p>
      </dgm:t>
    </dgm:pt>
    <dgm:pt modelId="{2BD1B8AD-96D9-4D6A-8599-5F97AFB176E8}">
      <dgm:prSet phldrT="[Text]" custT="1"/>
      <dgm:spPr>
        <a:xfrm>
          <a:off x="403860" y="28871"/>
          <a:ext cx="5654040" cy="590400"/>
        </a:xfrm>
        <a:prstGeom prst="roundRect">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sz="2200" b="1" dirty="0">
              <a:solidFill>
                <a:sysClr val="window" lastClr="FFFFFF"/>
              </a:solidFill>
              <a:latin typeface="+mn-lt"/>
              <a:ea typeface="+mn-ea"/>
              <a:cs typeface="+mn-cs"/>
            </a:rPr>
            <a:t>Funding &amp; Sustainment Committee </a:t>
          </a:r>
        </a:p>
      </dgm:t>
    </dgm:pt>
    <dgm:pt modelId="{C45C5EDB-77FA-471D-927E-D022898B7D48}" type="parTrans" cxnId="{073A2E29-085A-48E1-8017-E41196AA461C}">
      <dgm:prSet/>
      <dgm:spPr/>
      <dgm:t>
        <a:bodyPr/>
        <a:lstStyle/>
        <a:p>
          <a:endParaRPr lang="en-US"/>
        </a:p>
      </dgm:t>
    </dgm:pt>
    <dgm:pt modelId="{E09650C9-8452-4E81-B4FD-7BF7EFC3B345}" type="sibTrans" cxnId="{073A2E29-085A-48E1-8017-E41196AA461C}">
      <dgm:prSet/>
      <dgm:spPr/>
      <dgm:t>
        <a:bodyPr/>
        <a:lstStyle/>
        <a:p>
          <a:endParaRPr lang="en-US"/>
        </a:p>
      </dgm:t>
    </dgm:pt>
    <dgm:pt modelId="{57F85A97-5425-4215-B871-681579F4F102}">
      <dgm:prSet phldrT="[Text]" custT="1"/>
      <dgm:spPr>
        <a:xfrm>
          <a:off x="0" y="324071"/>
          <a:ext cx="8077200" cy="4973809"/>
        </a:xfrm>
        <a:prstGeom prst="rect">
          <a:avLst/>
        </a:prstGeom>
        <a:solidFill>
          <a:sysClr val="window" lastClr="FFFFFF">
            <a:alpha val="90000"/>
            <a:hueOff val="0"/>
            <a:satOff val="0"/>
            <a:lumOff val="0"/>
            <a:alphaOff val="0"/>
          </a:sysClr>
        </a:solidFill>
        <a:ln w="25400" cap="flat" cmpd="sng" algn="ctr">
          <a:solidFill>
            <a:srgbClr val="F79646">
              <a:hueOff val="0"/>
              <a:satOff val="0"/>
              <a:lumOff val="0"/>
              <a:alphaOff val="0"/>
            </a:srgbClr>
          </a:solidFill>
          <a:prstDash val="solid"/>
        </a:ln>
        <a:effectLst/>
      </dgm:spPr>
      <dgm:t>
        <a:bodyPr/>
        <a:lstStyle/>
        <a:p>
          <a:pPr>
            <a:buChar char="•"/>
          </a:pPr>
          <a:r>
            <a:rPr lang="en-US" sz="2000" dirty="0">
              <a:solidFill>
                <a:sysClr val="windowText" lastClr="000000">
                  <a:hueOff val="0"/>
                  <a:satOff val="0"/>
                  <a:lumOff val="0"/>
                  <a:alphaOff val="0"/>
                </a:sysClr>
              </a:solidFill>
              <a:latin typeface="+mn-lt"/>
              <a:ea typeface="+mn-ea"/>
              <a:cs typeface="+mn-cs"/>
            </a:rPr>
            <a:t>Concentrates on identifying innovative means to fund and sustain emergency communications systems and activities</a:t>
          </a:r>
        </a:p>
      </dgm:t>
    </dgm:pt>
    <dgm:pt modelId="{963C5DD6-B3D1-4E24-A9AC-660784C70436}" type="parTrans" cxnId="{FEDD5BEA-F29D-4319-8591-368CEBD7A4D5}">
      <dgm:prSet/>
      <dgm:spPr/>
      <dgm:t>
        <a:bodyPr/>
        <a:lstStyle/>
        <a:p>
          <a:endParaRPr lang="en-US"/>
        </a:p>
      </dgm:t>
    </dgm:pt>
    <dgm:pt modelId="{B8747DB8-882E-48FF-B603-26699D04E50F}" type="sibTrans" cxnId="{FEDD5BEA-F29D-4319-8591-368CEBD7A4D5}">
      <dgm:prSet/>
      <dgm:spPr/>
      <dgm:t>
        <a:bodyPr/>
        <a:lstStyle/>
        <a:p>
          <a:endParaRPr lang="en-US"/>
        </a:p>
      </dgm:t>
    </dgm:pt>
    <dgm:pt modelId="{72AA6484-8DF9-4A41-B7FB-48FD8B0ED4BD}">
      <dgm:prSet phldrT="[Text]" custT="1"/>
      <dgm:spPr>
        <a:xfrm>
          <a:off x="0" y="324071"/>
          <a:ext cx="8077200" cy="4973809"/>
        </a:xfrm>
        <a:prstGeom prst="rect">
          <a:avLst/>
        </a:prstGeom>
        <a:solidFill>
          <a:sysClr val="window" lastClr="FFFFFF">
            <a:alpha val="90000"/>
            <a:hueOff val="0"/>
            <a:satOff val="0"/>
            <a:lumOff val="0"/>
            <a:alphaOff val="0"/>
          </a:sysClr>
        </a:solidFill>
        <a:ln w="25400" cap="flat" cmpd="sng" algn="ctr">
          <a:solidFill>
            <a:srgbClr val="F79646">
              <a:hueOff val="0"/>
              <a:satOff val="0"/>
              <a:lumOff val="0"/>
              <a:alphaOff val="0"/>
            </a:srgbClr>
          </a:solidFill>
          <a:prstDash val="solid"/>
        </a:ln>
        <a:effectLst/>
      </dgm:spPr>
      <dgm:t>
        <a:bodyPr/>
        <a:lstStyle/>
        <a:p>
          <a:pPr>
            <a:buChar char="•"/>
          </a:pPr>
          <a:r>
            <a:rPr lang="en-US" sz="2000" dirty="0">
              <a:solidFill>
                <a:sysClr val="windowText" lastClr="000000">
                  <a:hueOff val="0"/>
                  <a:satOff val="0"/>
                  <a:lumOff val="0"/>
                  <a:alphaOff val="0"/>
                </a:sysClr>
              </a:solidFill>
              <a:latin typeface="+mn-lt"/>
              <a:ea typeface="+mn-ea"/>
              <a:cs typeface="+mn-cs"/>
            </a:rPr>
            <a:t>Prepares and disseminates information on appropriations and new funding sources available to the public safety community at all levels of government </a:t>
          </a:r>
        </a:p>
      </dgm:t>
    </dgm:pt>
    <dgm:pt modelId="{F94E4D4C-5F87-40B0-95DE-A55FF6BC87C2}" type="parTrans" cxnId="{639BA4CA-9DEF-4D13-BA42-9C5DCA5C02D5}">
      <dgm:prSet/>
      <dgm:spPr/>
      <dgm:t>
        <a:bodyPr/>
        <a:lstStyle/>
        <a:p>
          <a:endParaRPr lang="en-US"/>
        </a:p>
      </dgm:t>
    </dgm:pt>
    <dgm:pt modelId="{28F64412-5DDC-41AD-81C4-7357DF67C465}" type="sibTrans" cxnId="{639BA4CA-9DEF-4D13-BA42-9C5DCA5C02D5}">
      <dgm:prSet/>
      <dgm:spPr/>
      <dgm:t>
        <a:bodyPr/>
        <a:lstStyle/>
        <a:p>
          <a:endParaRPr lang="en-US"/>
        </a:p>
      </dgm:t>
    </dgm:pt>
    <dgm:pt modelId="{A4948114-9E77-47E5-9B80-4D5A4C159AFD}">
      <dgm:prSet phldrT="[Text]"/>
      <dgm:spPr>
        <a:xfrm>
          <a:off x="0" y="324071"/>
          <a:ext cx="8077200" cy="4973809"/>
        </a:xfrm>
        <a:prstGeom prst="rect">
          <a:avLst/>
        </a:prstGeom>
        <a:solidFill>
          <a:sysClr val="window" lastClr="FFFFFF">
            <a:alpha val="90000"/>
            <a:hueOff val="0"/>
            <a:satOff val="0"/>
            <a:lumOff val="0"/>
            <a:alphaOff val="0"/>
          </a:sysClr>
        </a:solidFill>
        <a:ln w="25400" cap="flat" cmpd="sng" algn="ctr">
          <a:solidFill>
            <a:srgbClr val="F79646">
              <a:hueOff val="0"/>
              <a:satOff val="0"/>
              <a:lumOff val="0"/>
              <a:alphaOff val="0"/>
            </a:srgbClr>
          </a:solidFill>
          <a:prstDash val="solid"/>
        </a:ln>
        <a:effectLst/>
      </dgm:spPr>
      <dgm:t>
        <a:bodyPr/>
        <a:lstStyle/>
        <a:p>
          <a:pPr>
            <a:buChar char="•"/>
          </a:pPr>
          <a:endParaRPr lang="en-US" sz="2100" dirty="0">
            <a:solidFill>
              <a:sysClr val="windowText" lastClr="000000">
                <a:hueOff val="0"/>
                <a:satOff val="0"/>
                <a:lumOff val="0"/>
                <a:alphaOff val="0"/>
              </a:sysClr>
            </a:solidFill>
            <a:latin typeface="Calibri"/>
            <a:ea typeface="+mn-ea"/>
            <a:cs typeface="+mn-cs"/>
          </a:endParaRPr>
        </a:p>
      </dgm:t>
    </dgm:pt>
    <dgm:pt modelId="{96BDB86D-D4DA-4306-B464-53EE065F3078}" type="parTrans" cxnId="{EA5DE01A-5B68-40B5-ABF3-B69817CCE147}">
      <dgm:prSet/>
      <dgm:spPr/>
      <dgm:t>
        <a:bodyPr/>
        <a:lstStyle/>
        <a:p>
          <a:endParaRPr lang="en-US"/>
        </a:p>
      </dgm:t>
    </dgm:pt>
    <dgm:pt modelId="{99421BA9-51A8-48C9-847F-8F4A8CF42EEF}" type="sibTrans" cxnId="{EA5DE01A-5B68-40B5-ABF3-B69817CCE147}">
      <dgm:prSet/>
      <dgm:spPr/>
      <dgm:t>
        <a:bodyPr/>
        <a:lstStyle/>
        <a:p>
          <a:endParaRPr lang="en-US"/>
        </a:p>
      </dgm:t>
    </dgm:pt>
    <dgm:pt modelId="{9D67F0E3-2818-4124-B955-BFC4E495628B}">
      <dgm:prSet phldrT="[Text]"/>
      <dgm:spPr>
        <a:xfrm>
          <a:off x="0" y="324071"/>
          <a:ext cx="8077200" cy="4973809"/>
        </a:xfrm>
        <a:prstGeom prst="rect">
          <a:avLst/>
        </a:prstGeom>
        <a:solidFill>
          <a:sysClr val="window" lastClr="FFFFFF">
            <a:alpha val="90000"/>
            <a:hueOff val="0"/>
            <a:satOff val="0"/>
            <a:lumOff val="0"/>
            <a:alphaOff val="0"/>
          </a:sysClr>
        </a:solidFill>
        <a:ln w="25400" cap="flat" cmpd="sng" algn="ctr">
          <a:solidFill>
            <a:srgbClr val="F79646">
              <a:hueOff val="0"/>
              <a:satOff val="0"/>
              <a:lumOff val="0"/>
              <a:alphaOff val="0"/>
            </a:srgbClr>
          </a:solidFill>
          <a:prstDash val="solid"/>
        </a:ln>
        <a:effectLst/>
      </dgm:spPr>
      <dgm:t>
        <a:bodyPr/>
        <a:lstStyle/>
        <a:p>
          <a:pPr>
            <a:buChar char="•"/>
          </a:pPr>
          <a:endParaRPr lang="en-US" sz="2100" dirty="0">
            <a:solidFill>
              <a:sysClr val="windowText" lastClr="000000">
                <a:hueOff val="0"/>
                <a:satOff val="0"/>
                <a:lumOff val="0"/>
                <a:alphaOff val="0"/>
              </a:sysClr>
            </a:solidFill>
            <a:latin typeface="Calibri"/>
            <a:ea typeface="+mn-ea"/>
            <a:cs typeface="+mn-cs"/>
          </a:endParaRPr>
        </a:p>
      </dgm:t>
    </dgm:pt>
    <dgm:pt modelId="{4B396FE8-085D-4207-8527-17C243C66AAE}" type="parTrans" cxnId="{5C8202C3-B200-43E2-BF73-0476CF047681}">
      <dgm:prSet/>
      <dgm:spPr/>
      <dgm:t>
        <a:bodyPr/>
        <a:lstStyle/>
        <a:p>
          <a:endParaRPr lang="en-US"/>
        </a:p>
      </dgm:t>
    </dgm:pt>
    <dgm:pt modelId="{A8CB7683-DF31-4174-81DA-8786239F9B27}" type="sibTrans" cxnId="{5C8202C3-B200-43E2-BF73-0476CF047681}">
      <dgm:prSet/>
      <dgm:spPr/>
      <dgm:t>
        <a:bodyPr/>
        <a:lstStyle/>
        <a:p>
          <a:endParaRPr lang="en-US"/>
        </a:p>
      </dgm:t>
    </dgm:pt>
    <dgm:pt modelId="{2FC0122A-5CCB-468F-B28C-DA61F87C82DA}">
      <dgm:prSet phldrT="[Text]"/>
      <dgm:spPr>
        <a:xfrm>
          <a:off x="0" y="324071"/>
          <a:ext cx="8077200" cy="4973809"/>
        </a:xfrm>
        <a:prstGeom prst="rect">
          <a:avLst/>
        </a:prstGeom>
        <a:solidFill>
          <a:sysClr val="window" lastClr="FFFFFF">
            <a:alpha val="90000"/>
            <a:hueOff val="0"/>
            <a:satOff val="0"/>
            <a:lumOff val="0"/>
            <a:alphaOff val="0"/>
          </a:sysClr>
        </a:solidFill>
        <a:ln w="25400" cap="flat" cmpd="sng" algn="ctr">
          <a:solidFill>
            <a:srgbClr val="F79646">
              <a:hueOff val="0"/>
              <a:satOff val="0"/>
              <a:lumOff val="0"/>
              <a:alphaOff val="0"/>
            </a:srgbClr>
          </a:solidFill>
          <a:prstDash val="solid"/>
        </a:ln>
        <a:effectLst/>
      </dgm:spPr>
      <dgm:t>
        <a:bodyPr/>
        <a:lstStyle/>
        <a:p>
          <a:pPr>
            <a:buNone/>
          </a:pPr>
          <a:endParaRPr lang="en-US" sz="2100" dirty="0">
            <a:solidFill>
              <a:sysClr val="windowText" lastClr="000000">
                <a:hueOff val="0"/>
                <a:satOff val="0"/>
                <a:lumOff val="0"/>
                <a:alphaOff val="0"/>
              </a:sysClr>
            </a:solidFill>
            <a:latin typeface="Calibri"/>
            <a:ea typeface="+mn-ea"/>
            <a:cs typeface="+mn-cs"/>
          </a:endParaRPr>
        </a:p>
      </dgm:t>
    </dgm:pt>
    <dgm:pt modelId="{ED2996C7-2451-4807-B67C-973EABE69AB0}" type="parTrans" cxnId="{9A471AED-702B-450D-A595-C7A96E473214}">
      <dgm:prSet/>
      <dgm:spPr/>
      <dgm:t>
        <a:bodyPr/>
        <a:lstStyle/>
        <a:p>
          <a:endParaRPr lang="en-US"/>
        </a:p>
      </dgm:t>
    </dgm:pt>
    <dgm:pt modelId="{5578EE1B-A34A-4447-A5BF-5DFF78E59EE7}" type="sibTrans" cxnId="{9A471AED-702B-450D-A595-C7A96E473214}">
      <dgm:prSet/>
      <dgm:spPr/>
      <dgm:t>
        <a:bodyPr/>
        <a:lstStyle/>
        <a:p>
          <a:endParaRPr lang="en-US"/>
        </a:p>
      </dgm:t>
    </dgm:pt>
    <dgm:pt modelId="{03770074-CC30-4184-827F-866DEFB19E84}">
      <dgm:prSet phldrT="[Text]" custT="1"/>
      <dgm:spPr>
        <a:xfrm>
          <a:off x="0" y="324071"/>
          <a:ext cx="8077200" cy="4973809"/>
        </a:xfrm>
        <a:solidFill>
          <a:sysClr val="window" lastClr="FFFFFF">
            <a:alpha val="90000"/>
            <a:hueOff val="0"/>
            <a:satOff val="0"/>
            <a:lumOff val="0"/>
            <a:alphaOff val="0"/>
          </a:sysClr>
        </a:solidFill>
        <a:ln w="25400" cap="flat" cmpd="sng" algn="ctr">
          <a:solidFill>
            <a:srgbClr val="F79646">
              <a:hueOff val="0"/>
              <a:satOff val="0"/>
              <a:lumOff val="0"/>
              <a:alphaOff val="0"/>
            </a:srgbClr>
          </a:solidFill>
          <a:prstDash val="solid"/>
        </a:ln>
        <a:effectLst/>
      </dgm:spPr>
      <dgm:t>
        <a:bodyPr/>
        <a:lstStyle/>
        <a:p>
          <a:pPr>
            <a:buNone/>
          </a:pPr>
          <a:r>
            <a:rPr lang="en-US" sz="2000" dirty="0">
              <a:solidFill>
                <a:sysClr val="windowText" lastClr="000000">
                  <a:hueOff val="0"/>
                  <a:satOff val="0"/>
                  <a:lumOff val="0"/>
                  <a:alphaOff val="0"/>
                </a:sysClr>
              </a:solidFill>
              <a:latin typeface="+mn-lt"/>
              <a:ea typeface="+mn-ea"/>
              <a:cs typeface="+mn-cs"/>
            </a:rPr>
            <a:t> </a:t>
          </a:r>
        </a:p>
      </dgm:t>
    </dgm:pt>
    <dgm:pt modelId="{46F9D74A-7C02-4CF2-B6AA-2A2ED606BCE7}" type="parTrans" cxnId="{54E4A3ED-DF15-4D2F-B188-43A8CD571793}">
      <dgm:prSet/>
      <dgm:spPr/>
      <dgm:t>
        <a:bodyPr/>
        <a:lstStyle/>
        <a:p>
          <a:endParaRPr lang="en-US"/>
        </a:p>
      </dgm:t>
    </dgm:pt>
    <dgm:pt modelId="{33AE5A1E-10EB-4B83-B3C0-91D5BCD1514D}" type="sibTrans" cxnId="{54E4A3ED-DF15-4D2F-B188-43A8CD571793}">
      <dgm:prSet/>
      <dgm:spPr/>
      <dgm:t>
        <a:bodyPr/>
        <a:lstStyle/>
        <a:p>
          <a:endParaRPr lang="en-US"/>
        </a:p>
      </dgm:t>
    </dgm:pt>
    <dgm:pt modelId="{5222D547-270A-4A6B-80DC-0ED725F2CE27}" type="pres">
      <dgm:prSet presAssocID="{FE72D336-1778-43F3-A96B-26753B460361}" presName="linear" presStyleCnt="0">
        <dgm:presLayoutVars>
          <dgm:dir/>
          <dgm:animLvl val="lvl"/>
          <dgm:resizeHandles val="exact"/>
        </dgm:presLayoutVars>
      </dgm:prSet>
      <dgm:spPr/>
    </dgm:pt>
    <dgm:pt modelId="{7F68539F-B20A-413D-B40C-B32F89EC7E2E}" type="pres">
      <dgm:prSet presAssocID="{2BD1B8AD-96D9-4D6A-8599-5F97AFB176E8}" presName="parentLin" presStyleCnt="0"/>
      <dgm:spPr/>
    </dgm:pt>
    <dgm:pt modelId="{53E28D6D-E3AE-4848-AD47-65BD5907499C}" type="pres">
      <dgm:prSet presAssocID="{2BD1B8AD-96D9-4D6A-8599-5F97AFB176E8}" presName="parentLeftMargin" presStyleLbl="node1" presStyleIdx="0" presStyleCnt="1"/>
      <dgm:spPr/>
    </dgm:pt>
    <dgm:pt modelId="{AFEB283E-BFAE-401D-9C29-D0A7E5816632}" type="pres">
      <dgm:prSet presAssocID="{2BD1B8AD-96D9-4D6A-8599-5F97AFB176E8}" presName="parentText" presStyleLbl="node1" presStyleIdx="0" presStyleCnt="1" custScaleY="88502" custLinFactNeighborY="-1366">
        <dgm:presLayoutVars>
          <dgm:chMax val="0"/>
          <dgm:bulletEnabled val="1"/>
        </dgm:presLayoutVars>
      </dgm:prSet>
      <dgm:spPr/>
    </dgm:pt>
    <dgm:pt modelId="{7C1D1075-B72C-4719-99C3-54AFE6687BC6}" type="pres">
      <dgm:prSet presAssocID="{2BD1B8AD-96D9-4D6A-8599-5F97AFB176E8}" presName="negativeSpace" presStyleCnt="0"/>
      <dgm:spPr/>
    </dgm:pt>
    <dgm:pt modelId="{D57B50B1-2C88-434F-8EF1-2F8092DA257B}" type="pres">
      <dgm:prSet presAssocID="{2BD1B8AD-96D9-4D6A-8599-5F97AFB176E8}" presName="childText" presStyleLbl="conFgAcc1" presStyleIdx="0" presStyleCnt="1" custScaleY="157007">
        <dgm:presLayoutVars>
          <dgm:bulletEnabled val="1"/>
        </dgm:presLayoutVars>
      </dgm:prSet>
      <dgm:spPr>
        <a:prstGeom prst="rect">
          <a:avLst/>
        </a:prstGeom>
      </dgm:spPr>
    </dgm:pt>
  </dgm:ptLst>
  <dgm:cxnLst>
    <dgm:cxn modelId="{1990CE00-4880-4163-B10D-A933CC3E54FE}" type="presOf" srcId="{9D67F0E3-2818-4124-B955-BFC4E495628B}" destId="{D57B50B1-2C88-434F-8EF1-2F8092DA257B}" srcOrd="0" destOrd="4" presId="urn:microsoft.com/office/officeart/2005/8/layout/list1"/>
    <dgm:cxn modelId="{EA5DE01A-5B68-40B5-ABF3-B69817CCE147}" srcId="{2BD1B8AD-96D9-4D6A-8599-5F97AFB176E8}" destId="{A4948114-9E77-47E5-9B80-4D5A4C159AFD}" srcOrd="5" destOrd="0" parTransId="{96BDB86D-D4DA-4306-B464-53EE065F3078}" sibTransId="{99421BA9-51A8-48C9-847F-8F4A8CF42EEF}"/>
    <dgm:cxn modelId="{073A2E29-085A-48E1-8017-E41196AA461C}" srcId="{FE72D336-1778-43F3-A96B-26753B460361}" destId="{2BD1B8AD-96D9-4D6A-8599-5F97AFB176E8}" srcOrd="0" destOrd="0" parTransId="{C45C5EDB-77FA-471D-927E-D022898B7D48}" sibTransId="{E09650C9-8452-4E81-B4FD-7BF7EFC3B345}"/>
    <dgm:cxn modelId="{96825A29-3A48-4D89-9CA0-7158E71415D1}" type="presOf" srcId="{2BD1B8AD-96D9-4D6A-8599-5F97AFB176E8}" destId="{53E28D6D-E3AE-4848-AD47-65BD5907499C}" srcOrd="0" destOrd="0" presId="urn:microsoft.com/office/officeart/2005/8/layout/list1"/>
    <dgm:cxn modelId="{EB0B9B37-4508-447B-8F93-5A2679440927}" type="presOf" srcId="{FE72D336-1778-43F3-A96B-26753B460361}" destId="{5222D547-270A-4A6B-80DC-0ED725F2CE27}" srcOrd="0" destOrd="0" presId="urn:microsoft.com/office/officeart/2005/8/layout/list1"/>
    <dgm:cxn modelId="{6B36C354-D343-482F-A8A4-4784F5C9F834}" type="presOf" srcId="{57F85A97-5425-4215-B871-681579F4F102}" destId="{D57B50B1-2C88-434F-8EF1-2F8092DA257B}" srcOrd="0" destOrd="0" presId="urn:microsoft.com/office/officeart/2005/8/layout/list1"/>
    <dgm:cxn modelId="{866C9780-62F7-4C5F-AD3D-391DEBFDB486}" type="presOf" srcId="{72AA6484-8DF9-4A41-B7FB-48FD8B0ED4BD}" destId="{D57B50B1-2C88-434F-8EF1-2F8092DA257B}" srcOrd="0" destOrd="1" presId="urn:microsoft.com/office/officeart/2005/8/layout/list1"/>
    <dgm:cxn modelId="{B13867A4-3791-423A-A9EF-A61106E7F49A}" type="presOf" srcId="{2BD1B8AD-96D9-4D6A-8599-5F97AFB176E8}" destId="{AFEB283E-BFAE-401D-9C29-D0A7E5816632}" srcOrd="1" destOrd="0" presId="urn:microsoft.com/office/officeart/2005/8/layout/list1"/>
    <dgm:cxn modelId="{5C8202C3-B200-43E2-BF73-0476CF047681}" srcId="{2BD1B8AD-96D9-4D6A-8599-5F97AFB176E8}" destId="{9D67F0E3-2818-4124-B955-BFC4E495628B}" srcOrd="4" destOrd="0" parTransId="{4B396FE8-085D-4207-8527-17C243C66AAE}" sibTransId="{A8CB7683-DF31-4174-81DA-8786239F9B27}"/>
    <dgm:cxn modelId="{639BA4CA-9DEF-4D13-BA42-9C5DCA5C02D5}" srcId="{2BD1B8AD-96D9-4D6A-8599-5F97AFB176E8}" destId="{72AA6484-8DF9-4A41-B7FB-48FD8B0ED4BD}" srcOrd="1" destOrd="0" parTransId="{F94E4D4C-5F87-40B0-95DE-A55FF6BC87C2}" sibTransId="{28F64412-5DDC-41AD-81C4-7357DF67C465}"/>
    <dgm:cxn modelId="{59E5EFDB-3B7A-49EC-9441-4F2A90184A23}" type="presOf" srcId="{A4948114-9E77-47E5-9B80-4D5A4C159AFD}" destId="{D57B50B1-2C88-434F-8EF1-2F8092DA257B}" srcOrd="0" destOrd="5" presId="urn:microsoft.com/office/officeart/2005/8/layout/list1"/>
    <dgm:cxn modelId="{FEDD5BEA-F29D-4319-8591-368CEBD7A4D5}" srcId="{2BD1B8AD-96D9-4D6A-8599-5F97AFB176E8}" destId="{57F85A97-5425-4215-B871-681579F4F102}" srcOrd="0" destOrd="0" parTransId="{963C5DD6-B3D1-4E24-A9AC-660784C70436}" sibTransId="{B8747DB8-882E-48FF-B603-26699D04E50F}"/>
    <dgm:cxn modelId="{9A471AED-702B-450D-A595-C7A96E473214}" srcId="{2BD1B8AD-96D9-4D6A-8599-5F97AFB176E8}" destId="{2FC0122A-5CCB-468F-B28C-DA61F87C82DA}" srcOrd="3" destOrd="0" parTransId="{ED2996C7-2451-4807-B67C-973EABE69AB0}" sibTransId="{5578EE1B-A34A-4447-A5BF-5DFF78E59EE7}"/>
    <dgm:cxn modelId="{54E4A3ED-DF15-4D2F-B188-43A8CD571793}" srcId="{2BD1B8AD-96D9-4D6A-8599-5F97AFB176E8}" destId="{03770074-CC30-4184-827F-866DEFB19E84}" srcOrd="2" destOrd="0" parTransId="{46F9D74A-7C02-4CF2-B6AA-2A2ED606BCE7}" sibTransId="{33AE5A1E-10EB-4B83-B3C0-91D5BCD1514D}"/>
    <dgm:cxn modelId="{2F18E3F1-3DC3-4E4F-AF40-6883A9D24A66}" type="presOf" srcId="{03770074-CC30-4184-827F-866DEFB19E84}" destId="{D57B50B1-2C88-434F-8EF1-2F8092DA257B}" srcOrd="0" destOrd="2" presId="urn:microsoft.com/office/officeart/2005/8/layout/list1"/>
    <dgm:cxn modelId="{55BA58FB-8805-49BC-968B-A17DF9923F8B}" type="presOf" srcId="{2FC0122A-5CCB-468F-B28C-DA61F87C82DA}" destId="{D57B50B1-2C88-434F-8EF1-2F8092DA257B}" srcOrd="0" destOrd="3" presId="urn:microsoft.com/office/officeart/2005/8/layout/list1"/>
    <dgm:cxn modelId="{0E6B664E-7115-4EC8-A809-750DF8E69F53}" type="presParOf" srcId="{5222D547-270A-4A6B-80DC-0ED725F2CE27}" destId="{7F68539F-B20A-413D-B40C-B32F89EC7E2E}" srcOrd="0" destOrd="0" presId="urn:microsoft.com/office/officeart/2005/8/layout/list1"/>
    <dgm:cxn modelId="{33B1E788-C6D5-47F5-BF74-35D778E63C37}" type="presParOf" srcId="{7F68539F-B20A-413D-B40C-B32F89EC7E2E}" destId="{53E28D6D-E3AE-4848-AD47-65BD5907499C}" srcOrd="0" destOrd="0" presId="urn:microsoft.com/office/officeart/2005/8/layout/list1"/>
    <dgm:cxn modelId="{F1A2ECEA-C9DC-4D05-AC74-0CE65E84168D}" type="presParOf" srcId="{7F68539F-B20A-413D-B40C-B32F89EC7E2E}" destId="{AFEB283E-BFAE-401D-9C29-D0A7E5816632}" srcOrd="1" destOrd="0" presId="urn:microsoft.com/office/officeart/2005/8/layout/list1"/>
    <dgm:cxn modelId="{6C24630A-6CB7-481F-8B90-B19BBBA0302D}" type="presParOf" srcId="{5222D547-270A-4A6B-80DC-0ED725F2CE27}" destId="{7C1D1075-B72C-4719-99C3-54AFE6687BC6}" srcOrd="1" destOrd="0" presId="urn:microsoft.com/office/officeart/2005/8/layout/list1"/>
    <dgm:cxn modelId="{6FD5DF82-153A-4166-8CCF-2859FFE36E82}" type="presParOf" srcId="{5222D547-270A-4A6B-80DC-0ED725F2CE27}" destId="{D57B50B1-2C88-434F-8EF1-2F8092DA257B}"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E72D336-1778-43F3-A96B-26753B460361}"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2BD1B8AD-96D9-4D6A-8599-5F97AFB176E8}">
      <dgm:prSet phldrT="[Text]" custT="1"/>
      <dgm:spPr>
        <a:xfrm>
          <a:off x="403860" y="12839"/>
          <a:ext cx="5654040" cy="531360"/>
        </a:xfrm>
        <a:prstGeom prst="roundRect">
          <a:avLst/>
        </a:prstGeom>
        <a:solidFill>
          <a:srgbClr val="00B050"/>
        </a:solidFill>
        <a:ln w="25400" cap="flat" cmpd="sng" algn="ctr">
          <a:solidFill>
            <a:sysClr val="window" lastClr="FFFFFF">
              <a:hueOff val="0"/>
              <a:satOff val="0"/>
              <a:lumOff val="0"/>
              <a:alphaOff val="0"/>
            </a:sysClr>
          </a:solidFill>
          <a:prstDash val="solid"/>
        </a:ln>
        <a:effectLst/>
      </dgm:spPr>
      <dgm:t>
        <a:bodyPr/>
        <a:lstStyle/>
        <a:p>
          <a:pPr>
            <a:buNone/>
          </a:pPr>
          <a:r>
            <a:rPr lang="en-US" sz="2200" b="1" dirty="0">
              <a:solidFill>
                <a:sysClr val="window" lastClr="FFFFFF"/>
              </a:solidFill>
              <a:latin typeface="+mn-lt"/>
              <a:ea typeface="+mn-ea"/>
              <a:cs typeface="+mn-cs"/>
            </a:rPr>
            <a:t>Technology Policy Committee </a:t>
          </a:r>
        </a:p>
      </dgm:t>
    </dgm:pt>
    <dgm:pt modelId="{C45C5EDB-77FA-471D-927E-D022898B7D48}" type="parTrans" cxnId="{073A2E29-085A-48E1-8017-E41196AA461C}">
      <dgm:prSet/>
      <dgm:spPr/>
      <dgm:t>
        <a:bodyPr/>
        <a:lstStyle/>
        <a:p>
          <a:endParaRPr lang="en-US"/>
        </a:p>
      </dgm:t>
    </dgm:pt>
    <dgm:pt modelId="{E09650C9-8452-4E81-B4FD-7BF7EFC3B345}" type="sibTrans" cxnId="{073A2E29-085A-48E1-8017-E41196AA461C}">
      <dgm:prSet/>
      <dgm:spPr/>
      <dgm:t>
        <a:bodyPr/>
        <a:lstStyle/>
        <a:p>
          <a:endParaRPr lang="en-US"/>
        </a:p>
      </dgm:t>
    </dgm:pt>
    <dgm:pt modelId="{57F85A97-5425-4215-B871-681579F4F102}">
      <dgm:prSet phldrT="[Text]" custT="1"/>
      <dgm:spPr>
        <a:xfrm>
          <a:off x="0" y="278519"/>
          <a:ext cx="8077200" cy="5035393"/>
        </a:xfrm>
        <a:prstGeom prst="rect">
          <a:avLst/>
        </a:prstGeom>
        <a:solidFill>
          <a:sysClr val="window" lastClr="FFFFFF">
            <a:alpha val="90000"/>
            <a:hueOff val="0"/>
            <a:satOff val="0"/>
            <a:lumOff val="0"/>
            <a:alphaOff val="0"/>
          </a:sysClr>
        </a:solidFill>
        <a:ln w="25400" cap="flat" cmpd="sng" algn="ctr">
          <a:solidFill>
            <a:srgbClr val="00B050"/>
          </a:solidFill>
          <a:prstDash val="solid"/>
        </a:ln>
        <a:effectLst/>
      </dgm:spPr>
      <dgm:t>
        <a:bodyPr/>
        <a:lstStyle/>
        <a:p>
          <a:pPr>
            <a:buChar char="•"/>
          </a:pPr>
          <a:r>
            <a:rPr lang="en-US" sz="2000" dirty="0">
              <a:solidFill>
                <a:sysClr val="windowText" lastClr="000000">
                  <a:hueOff val="0"/>
                  <a:satOff val="0"/>
                  <a:lumOff val="0"/>
                  <a:alphaOff val="0"/>
                </a:sysClr>
              </a:solidFill>
              <a:latin typeface="+mn-lt"/>
              <a:ea typeface="+mn-ea"/>
              <a:cs typeface="+mn-cs"/>
            </a:rPr>
            <a:t>Promotes technologies, resources, and policies related to emergency communications and interoperability</a:t>
          </a:r>
        </a:p>
      </dgm:t>
    </dgm:pt>
    <dgm:pt modelId="{963C5DD6-B3D1-4E24-A9AC-660784C70436}" type="parTrans" cxnId="{FEDD5BEA-F29D-4319-8591-368CEBD7A4D5}">
      <dgm:prSet/>
      <dgm:spPr/>
      <dgm:t>
        <a:bodyPr/>
        <a:lstStyle/>
        <a:p>
          <a:endParaRPr lang="en-US"/>
        </a:p>
      </dgm:t>
    </dgm:pt>
    <dgm:pt modelId="{B8747DB8-882E-48FF-B603-26699D04E50F}" type="sibTrans" cxnId="{FEDD5BEA-F29D-4319-8591-368CEBD7A4D5}">
      <dgm:prSet/>
      <dgm:spPr/>
      <dgm:t>
        <a:bodyPr/>
        <a:lstStyle/>
        <a:p>
          <a:endParaRPr lang="en-US"/>
        </a:p>
      </dgm:t>
    </dgm:pt>
    <dgm:pt modelId="{09F4FE25-2706-4C54-82AB-FDE68E020438}">
      <dgm:prSet phldrT="[Text]"/>
      <dgm:spPr>
        <a:xfrm>
          <a:off x="0" y="278519"/>
          <a:ext cx="8077200" cy="5035393"/>
        </a:xfrm>
        <a:prstGeom prst="rect">
          <a:avLst/>
        </a:prstGeom>
        <a:solidFill>
          <a:sysClr val="window" lastClr="FFFFFF">
            <a:alpha val="90000"/>
            <a:hueOff val="0"/>
            <a:satOff val="0"/>
            <a:lumOff val="0"/>
            <a:alphaOff val="0"/>
          </a:sysClr>
        </a:solidFill>
        <a:ln w="25400" cap="flat" cmpd="sng" algn="ctr">
          <a:solidFill>
            <a:srgbClr val="00B050"/>
          </a:solidFill>
          <a:prstDash val="solid"/>
        </a:ln>
        <a:effectLst/>
      </dgm:spPr>
      <dgm:t>
        <a:bodyPr/>
        <a:lstStyle/>
        <a:p>
          <a:pPr>
            <a:buChar char="•"/>
          </a:pPr>
          <a:endParaRPr lang="en-US" sz="2100" dirty="0">
            <a:solidFill>
              <a:sysClr val="windowText" lastClr="000000">
                <a:hueOff val="0"/>
                <a:satOff val="0"/>
                <a:lumOff val="0"/>
                <a:alphaOff val="0"/>
              </a:sysClr>
            </a:solidFill>
            <a:latin typeface="Calibri"/>
            <a:ea typeface="+mn-ea"/>
            <a:cs typeface="+mn-cs"/>
          </a:endParaRPr>
        </a:p>
      </dgm:t>
    </dgm:pt>
    <dgm:pt modelId="{9342A996-2693-47A6-896C-826460F0C653}" type="parTrans" cxnId="{C16744F3-23CF-4C40-9F09-C4D8BF4AAFBD}">
      <dgm:prSet/>
      <dgm:spPr/>
      <dgm:t>
        <a:bodyPr/>
        <a:lstStyle/>
        <a:p>
          <a:endParaRPr lang="en-US"/>
        </a:p>
      </dgm:t>
    </dgm:pt>
    <dgm:pt modelId="{03C7A947-0228-459B-AC27-18806D4911BE}" type="sibTrans" cxnId="{C16744F3-23CF-4C40-9F09-C4D8BF4AAFBD}">
      <dgm:prSet/>
      <dgm:spPr/>
      <dgm:t>
        <a:bodyPr/>
        <a:lstStyle/>
        <a:p>
          <a:endParaRPr lang="en-US"/>
        </a:p>
      </dgm:t>
    </dgm:pt>
    <dgm:pt modelId="{8B70049D-A641-415B-B917-17F5CE27988F}">
      <dgm:prSet phldrT="[Text]"/>
      <dgm:spPr>
        <a:xfrm>
          <a:off x="0" y="278519"/>
          <a:ext cx="8077200" cy="5035393"/>
        </a:xfrm>
        <a:prstGeom prst="rect">
          <a:avLst/>
        </a:prstGeom>
        <a:solidFill>
          <a:sysClr val="window" lastClr="FFFFFF">
            <a:alpha val="90000"/>
            <a:hueOff val="0"/>
            <a:satOff val="0"/>
            <a:lumOff val="0"/>
            <a:alphaOff val="0"/>
          </a:sysClr>
        </a:solidFill>
        <a:ln w="25400" cap="flat" cmpd="sng" algn="ctr">
          <a:solidFill>
            <a:srgbClr val="00B050"/>
          </a:solidFill>
          <a:prstDash val="solid"/>
        </a:ln>
        <a:effectLst/>
      </dgm:spPr>
      <dgm:t>
        <a:bodyPr/>
        <a:lstStyle/>
        <a:p>
          <a:pPr>
            <a:buChar char="•"/>
          </a:pPr>
          <a:endParaRPr lang="en-US" sz="2100" dirty="0">
            <a:solidFill>
              <a:sysClr val="windowText" lastClr="000000">
                <a:hueOff val="0"/>
                <a:satOff val="0"/>
                <a:lumOff val="0"/>
                <a:alphaOff val="0"/>
              </a:sysClr>
            </a:solidFill>
            <a:latin typeface="Calibri"/>
            <a:ea typeface="+mn-ea"/>
            <a:cs typeface="+mn-cs"/>
          </a:endParaRPr>
        </a:p>
      </dgm:t>
    </dgm:pt>
    <dgm:pt modelId="{3B96766E-C417-4B67-84FB-17A0CF3190E0}" type="parTrans" cxnId="{59E220BC-5F81-4BCC-83CB-2437CB90DE18}">
      <dgm:prSet/>
      <dgm:spPr/>
      <dgm:t>
        <a:bodyPr/>
        <a:lstStyle/>
        <a:p>
          <a:endParaRPr lang="en-US"/>
        </a:p>
      </dgm:t>
    </dgm:pt>
    <dgm:pt modelId="{2A992B86-511C-439D-B347-5CC1FE5FBFE3}" type="sibTrans" cxnId="{59E220BC-5F81-4BCC-83CB-2437CB90DE18}">
      <dgm:prSet/>
      <dgm:spPr/>
      <dgm:t>
        <a:bodyPr/>
        <a:lstStyle/>
        <a:p>
          <a:endParaRPr lang="en-US"/>
        </a:p>
      </dgm:t>
    </dgm:pt>
    <dgm:pt modelId="{04E825C5-58A9-430E-B02B-A3D44E572D8E}">
      <dgm:prSet phldrT="[Text]"/>
      <dgm:spPr>
        <a:xfrm>
          <a:off x="0" y="278519"/>
          <a:ext cx="8077200" cy="5035393"/>
        </a:xfrm>
        <a:prstGeom prst="rect">
          <a:avLst/>
        </a:prstGeom>
        <a:solidFill>
          <a:sysClr val="window" lastClr="FFFFFF">
            <a:alpha val="90000"/>
            <a:hueOff val="0"/>
            <a:satOff val="0"/>
            <a:lumOff val="0"/>
            <a:alphaOff val="0"/>
          </a:sysClr>
        </a:solidFill>
        <a:ln w="25400" cap="flat" cmpd="sng" algn="ctr">
          <a:solidFill>
            <a:srgbClr val="00B050"/>
          </a:solidFill>
          <a:prstDash val="solid"/>
        </a:ln>
        <a:effectLst/>
      </dgm:spPr>
      <dgm:t>
        <a:bodyPr/>
        <a:lstStyle/>
        <a:p>
          <a:pPr>
            <a:buChar char="•"/>
          </a:pPr>
          <a:endParaRPr lang="en-US" sz="2100" dirty="0">
            <a:solidFill>
              <a:sysClr val="windowText" lastClr="000000">
                <a:hueOff val="0"/>
                <a:satOff val="0"/>
                <a:lumOff val="0"/>
                <a:alphaOff val="0"/>
              </a:sysClr>
            </a:solidFill>
            <a:latin typeface="Calibri"/>
            <a:ea typeface="+mn-ea"/>
            <a:cs typeface="+mn-cs"/>
          </a:endParaRPr>
        </a:p>
      </dgm:t>
    </dgm:pt>
    <dgm:pt modelId="{B3239891-E62A-4CC8-916A-230ECFB26FB4}" type="parTrans" cxnId="{A39FC255-6A91-493D-9A4D-2B14133BAA74}">
      <dgm:prSet/>
      <dgm:spPr/>
      <dgm:t>
        <a:bodyPr/>
        <a:lstStyle/>
        <a:p>
          <a:endParaRPr lang="en-US"/>
        </a:p>
      </dgm:t>
    </dgm:pt>
    <dgm:pt modelId="{393534F1-28B0-4979-8046-1D64E1EEE2BA}" type="sibTrans" cxnId="{A39FC255-6A91-493D-9A4D-2B14133BAA74}">
      <dgm:prSet/>
      <dgm:spPr/>
      <dgm:t>
        <a:bodyPr/>
        <a:lstStyle/>
        <a:p>
          <a:endParaRPr lang="en-US"/>
        </a:p>
      </dgm:t>
    </dgm:pt>
    <dgm:pt modelId="{9FCA42B1-EF07-447A-810A-6BAC01DE8FB2}">
      <dgm:prSet phldrT="[Text]"/>
      <dgm:spPr>
        <a:xfrm>
          <a:off x="0" y="278519"/>
          <a:ext cx="8077200" cy="5035393"/>
        </a:xfrm>
        <a:prstGeom prst="rect">
          <a:avLst/>
        </a:prstGeom>
        <a:solidFill>
          <a:sysClr val="window" lastClr="FFFFFF">
            <a:alpha val="90000"/>
            <a:hueOff val="0"/>
            <a:satOff val="0"/>
            <a:lumOff val="0"/>
            <a:alphaOff val="0"/>
          </a:sysClr>
        </a:solidFill>
        <a:ln w="25400" cap="flat" cmpd="sng" algn="ctr">
          <a:solidFill>
            <a:srgbClr val="00B050"/>
          </a:solidFill>
          <a:prstDash val="solid"/>
        </a:ln>
        <a:effectLst/>
      </dgm:spPr>
      <dgm:t>
        <a:bodyPr/>
        <a:lstStyle/>
        <a:p>
          <a:pPr>
            <a:buChar char="•"/>
          </a:pPr>
          <a:endParaRPr lang="en-US" sz="2100" dirty="0">
            <a:solidFill>
              <a:sysClr val="windowText" lastClr="000000">
                <a:hueOff val="0"/>
                <a:satOff val="0"/>
                <a:lumOff val="0"/>
                <a:alphaOff val="0"/>
              </a:sysClr>
            </a:solidFill>
            <a:latin typeface="Calibri"/>
            <a:ea typeface="+mn-ea"/>
            <a:cs typeface="+mn-cs"/>
          </a:endParaRPr>
        </a:p>
      </dgm:t>
    </dgm:pt>
    <dgm:pt modelId="{BA35CF65-B6AE-47F0-A144-96BAD070EE73}" type="parTrans" cxnId="{BDAF9737-A3C9-4BD7-B7A9-93E31FED93F2}">
      <dgm:prSet/>
      <dgm:spPr/>
      <dgm:t>
        <a:bodyPr/>
        <a:lstStyle/>
        <a:p>
          <a:endParaRPr lang="en-US"/>
        </a:p>
      </dgm:t>
    </dgm:pt>
    <dgm:pt modelId="{D05D4D80-D491-41A8-A2EB-D098C0783D81}" type="sibTrans" cxnId="{BDAF9737-A3C9-4BD7-B7A9-93E31FED93F2}">
      <dgm:prSet/>
      <dgm:spPr/>
      <dgm:t>
        <a:bodyPr/>
        <a:lstStyle/>
        <a:p>
          <a:endParaRPr lang="en-US"/>
        </a:p>
      </dgm:t>
    </dgm:pt>
    <dgm:pt modelId="{2056B43B-1112-4C8A-BC3D-AA0CFDA24E01}">
      <dgm:prSet phldrT="[Text]"/>
      <dgm:spPr>
        <a:xfrm>
          <a:off x="0" y="278519"/>
          <a:ext cx="8077200" cy="5035393"/>
        </a:xfrm>
        <a:prstGeom prst="rect">
          <a:avLst/>
        </a:prstGeom>
        <a:solidFill>
          <a:sysClr val="window" lastClr="FFFFFF">
            <a:alpha val="90000"/>
            <a:hueOff val="0"/>
            <a:satOff val="0"/>
            <a:lumOff val="0"/>
            <a:alphaOff val="0"/>
          </a:sysClr>
        </a:solidFill>
        <a:ln w="25400" cap="flat" cmpd="sng" algn="ctr">
          <a:solidFill>
            <a:srgbClr val="00B050"/>
          </a:solidFill>
          <a:prstDash val="solid"/>
        </a:ln>
        <a:effectLst/>
      </dgm:spPr>
      <dgm:t>
        <a:bodyPr/>
        <a:lstStyle/>
        <a:p>
          <a:pPr>
            <a:buChar char="•"/>
          </a:pPr>
          <a:endParaRPr lang="en-US" sz="2100" dirty="0">
            <a:solidFill>
              <a:sysClr val="windowText" lastClr="000000">
                <a:hueOff val="0"/>
                <a:satOff val="0"/>
                <a:lumOff val="0"/>
                <a:alphaOff val="0"/>
              </a:sysClr>
            </a:solidFill>
            <a:latin typeface="Calibri"/>
            <a:ea typeface="+mn-ea"/>
            <a:cs typeface="+mn-cs"/>
          </a:endParaRPr>
        </a:p>
      </dgm:t>
    </dgm:pt>
    <dgm:pt modelId="{01356FBE-6614-4130-A287-98E1805F55E3}" type="parTrans" cxnId="{CFA784B5-9791-49C3-828D-C2D4AA341286}">
      <dgm:prSet/>
      <dgm:spPr/>
      <dgm:t>
        <a:bodyPr/>
        <a:lstStyle/>
        <a:p>
          <a:endParaRPr lang="en-US"/>
        </a:p>
      </dgm:t>
    </dgm:pt>
    <dgm:pt modelId="{3634B6E5-70B9-4E3A-8C50-AE57EECC9FBD}" type="sibTrans" cxnId="{CFA784B5-9791-49C3-828D-C2D4AA341286}">
      <dgm:prSet/>
      <dgm:spPr/>
      <dgm:t>
        <a:bodyPr/>
        <a:lstStyle/>
        <a:p>
          <a:endParaRPr lang="en-US"/>
        </a:p>
      </dgm:t>
    </dgm:pt>
    <dgm:pt modelId="{1650CBF7-A6FD-4C5E-A5B9-5886C2C0C2D0}">
      <dgm:prSet phldrT="[Text]"/>
      <dgm:spPr>
        <a:xfrm>
          <a:off x="0" y="278519"/>
          <a:ext cx="8077200" cy="5035393"/>
        </a:xfrm>
        <a:prstGeom prst="rect">
          <a:avLst/>
        </a:prstGeom>
        <a:solidFill>
          <a:sysClr val="window" lastClr="FFFFFF">
            <a:alpha val="90000"/>
            <a:hueOff val="0"/>
            <a:satOff val="0"/>
            <a:lumOff val="0"/>
            <a:alphaOff val="0"/>
          </a:sysClr>
        </a:solidFill>
        <a:ln w="25400" cap="flat" cmpd="sng" algn="ctr">
          <a:solidFill>
            <a:srgbClr val="00B050"/>
          </a:solidFill>
          <a:prstDash val="solid"/>
        </a:ln>
        <a:effectLst/>
      </dgm:spPr>
      <dgm:t>
        <a:bodyPr/>
        <a:lstStyle/>
        <a:p>
          <a:pPr>
            <a:buChar char="•"/>
          </a:pPr>
          <a:endParaRPr lang="en-US" sz="2100" dirty="0">
            <a:solidFill>
              <a:sysClr val="windowText" lastClr="000000">
                <a:hueOff val="0"/>
                <a:satOff val="0"/>
                <a:lumOff val="0"/>
                <a:alphaOff val="0"/>
              </a:sysClr>
            </a:solidFill>
            <a:latin typeface="Calibri"/>
            <a:ea typeface="+mn-ea"/>
            <a:cs typeface="+mn-cs"/>
          </a:endParaRPr>
        </a:p>
      </dgm:t>
    </dgm:pt>
    <dgm:pt modelId="{418E1B37-4786-4B7D-883C-EDBD583CE986}" type="parTrans" cxnId="{43E68646-619D-44F8-BA88-581F41F1FC59}">
      <dgm:prSet/>
      <dgm:spPr/>
      <dgm:t>
        <a:bodyPr/>
        <a:lstStyle/>
        <a:p>
          <a:endParaRPr lang="en-US"/>
        </a:p>
      </dgm:t>
    </dgm:pt>
    <dgm:pt modelId="{B897971C-4EEA-4FBE-A590-DE8FB23B9ECD}" type="sibTrans" cxnId="{43E68646-619D-44F8-BA88-581F41F1FC59}">
      <dgm:prSet/>
      <dgm:spPr/>
      <dgm:t>
        <a:bodyPr/>
        <a:lstStyle/>
        <a:p>
          <a:endParaRPr lang="en-US"/>
        </a:p>
      </dgm:t>
    </dgm:pt>
    <dgm:pt modelId="{CD1B9634-3865-480A-BCCB-9B962C2CE8CE}">
      <dgm:prSet phldrT="[Text]" custT="1"/>
      <dgm:spPr>
        <a:xfrm>
          <a:off x="0" y="278519"/>
          <a:ext cx="8077200" cy="5035393"/>
        </a:xfrm>
        <a:prstGeom prst="rect">
          <a:avLst/>
        </a:prstGeom>
        <a:solidFill>
          <a:sysClr val="window" lastClr="FFFFFF">
            <a:alpha val="90000"/>
            <a:hueOff val="0"/>
            <a:satOff val="0"/>
            <a:lumOff val="0"/>
            <a:alphaOff val="0"/>
          </a:sysClr>
        </a:solidFill>
        <a:ln w="25400" cap="flat" cmpd="sng" algn="ctr">
          <a:solidFill>
            <a:srgbClr val="00B050"/>
          </a:solidFill>
          <a:prstDash val="solid"/>
        </a:ln>
        <a:effectLst/>
      </dgm:spPr>
      <dgm:t>
        <a:bodyPr/>
        <a:lstStyle/>
        <a:p>
          <a:pPr>
            <a:buChar char="•"/>
          </a:pPr>
          <a:r>
            <a:rPr lang="en-US" sz="2000" dirty="0">
              <a:solidFill>
                <a:sysClr val="windowText" lastClr="000000">
                  <a:hueOff val="0"/>
                  <a:satOff val="0"/>
                  <a:lumOff val="0"/>
                  <a:alphaOff val="0"/>
                </a:sysClr>
              </a:solidFill>
              <a:latin typeface="+mn-lt"/>
              <a:ea typeface="+mn-ea"/>
              <a:cs typeface="+mn-cs"/>
            </a:rPr>
            <a:t>Continues to support LMR, promote broadband technology deployment, and partner with other federal groups to further the use and security of emergency communications systems</a:t>
          </a:r>
        </a:p>
      </dgm:t>
    </dgm:pt>
    <dgm:pt modelId="{AEE7138C-5D08-4DA0-9BF6-0AE99C2DC63F}" type="sibTrans" cxnId="{9F531424-6ADE-439E-B435-56BC5118D3D1}">
      <dgm:prSet/>
      <dgm:spPr/>
      <dgm:t>
        <a:bodyPr/>
        <a:lstStyle/>
        <a:p>
          <a:endParaRPr lang="en-US"/>
        </a:p>
      </dgm:t>
    </dgm:pt>
    <dgm:pt modelId="{E954BF6A-1163-4E45-A2C7-3D079C87C29B}" type="parTrans" cxnId="{9F531424-6ADE-439E-B435-56BC5118D3D1}">
      <dgm:prSet/>
      <dgm:spPr/>
      <dgm:t>
        <a:bodyPr/>
        <a:lstStyle/>
        <a:p>
          <a:endParaRPr lang="en-US"/>
        </a:p>
      </dgm:t>
    </dgm:pt>
    <dgm:pt modelId="{5222D547-270A-4A6B-80DC-0ED725F2CE27}" type="pres">
      <dgm:prSet presAssocID="{FE72D336-1778-43F3-A96B-26753B460361}" presName="linear" presStyleCnt="0">
        <dgm:presLayoutVars>
          <dgm:dir/>
          <dgm:animLvl val="lvl"/>
          <dgm:resizeHandles val="exact"/>
        </dgm:presLayoutVars>
      </dgm:prSet>
      <dgm:spPr/>
    </dgm:pt>
    <dgm:pt modelId="{7F68539F-B20A-413D-B40C-B32F89EC7E2E}" type="pres">
      <dgm:prSet presAssocID="{2BD1B8AD-96D9-4D6A-8599-5F97AFB176E8}" presName="parentLin" presStyleCnt="0"/>
      <dgm:spPr/>
    </dgm:pt>
    <dgm:pt modelId="{53E28D6D-E3AE-4848-AD47-65BD5907499C}" type="pres">
      <dgm:prSet presAssocID="{2BD1B8AD-96D9-4D6A-8599-5F97AFB176E8}" presName="parentLeftMargin" presStyleLbl="node1" presStyleIdx="0" presStyleCnt="1"/>
      <dgm:spPr/>
    </dgm:pt>
    <dgm:pt modelId="{AFEB283E-BFAE-401D-9C29-D0A7E5816632}" type="pres">
      <dgm:prSet presAssocID="{2BD1B8AD-96D9-4D6A-8599-5F97AFB176E8}" presName="parentText" presStyleLbl="node1" presStyleIdx="0" presStyleCnt="1">
        <dgm:presLayoutVars>
          <dgm:chMax val="0"/>
          <dgm:bulletEnabled val="1"/>
        </dgm:presLayoutVars>
      </dgm:prSet>
      <dgm:spPr/>
    </dgm:pt>
    <dgm:pt modelId="{7C1D1075-B72C-4719-99C3-54AFE6687BC6}" type="pres">
      <dgm:prSet presAssocID="{2BD1B8AD-96D9-4D6A-8599-5F97AFB176E8}" presName="negativeSpace" presStyleCnt="0"/>
      <dgm:spPr/>
    </dgm:pt>
    <dgm:pt modelId="{D57B50B1-2C88-434F-8EF1-2F8092DA257B}" type="pres">
      <dgm:prSet presAssocID="{2BD1B8AD-96D9-4D6A-8599-5F97AFB176E8}" presName="childText" presStyleLbl="conFgAcc1" presStyleIdx="0" presStyleCnt="1" custScaleY="110840">
        <dgm:presLayoutVars>
          <dgm:bulletEnabled val="1"/>
        </dgm:presLayoutVars>
      </dgm:prSet>
      <dgm:spPr>
        <a:prstGeom prst="rect">
          <a:avLst/>
        </a:prstGeom>
      </dgm:spPr>
    </dgm:pt>
  </dgm:ptLst>
  <dgm:cxnLst>
    <dgm:cxn modelId="{9F531424-6ADE-439E-B435-56BC5118D3D1}" srcId="{2BD1B8AD-96D9-4D6A-8599-5F97AFB176E8}" destId="{CD1B9634-3865-480A-BCCB-9B962C2CE8CE}" srcOrd="1" destOrd="0" parTransId="{E954BF6A-1163-4E45-A2C7-3D079C87C29B}" sibTransId="{AEE7138C-5D08-4DA0-9BF6-0AE99C2DC63F}"/>
    <dgm:cxn modelId="{073A2E29-085A-48E1-8017-E41196AA461C}" srcId="{FE72D336-1778-43F3-A96B-26753B460361}" destId="{2BD1B8AD-96D9-4D6A-8599-5F97AFB176E8}" srcOrd="0" destOrd="0" parTransId="{C45C5EDB-77FA-471D-927E-D022898B7D48}" sibTransId="{E09650C9-8452-4E81-B4FD-7BF7EFC3B345}"/>
    <dgm:cxn modelId="{96825A29-3A48-4D89-9CA0-7158E71415D1}" type="presOf" srcId="{2BD1B8AD-96D9-4D6A-8599-5F97AFB176E8}" destId="{53E28D6D-E3AE-4848-AD47-65BD5907499C}" srcOrd="0" destOrd="0" presId="urn:microsoft.com/office/officeart/2005/8/layout/list1"/>
    <dgm:cxn modelId="{BDAF9737-A3C9-4BD7-B7A9-93E31FED93F2}" srcId="{2BD1B8AD-96D9-4D6A-8599-5F97AFB176E8}" destId="{9FCA42B1-EF07-447A-810A-6BAC01DE8FB2}" srcOrd="3" destOrd="0" parTransId="{BA35CF65-B6AE-47F0-A144-96BAD070EE73}" sibTransId="{D05D4D80-D491-41A8-A2EB-D098C0783D81}"/>
    <dgm:cxn modelId="{EB0B9B37-4508-447B-8F93-5A2679440927}" type="presOf" srcId="{FE72D336-1778-43F3-A96B-26753B460361}" destId="{5222D547-270A-4A6B-80DC-0ED725F2CE27}" srcOrd="0" destOrd="0" presId="urn:microsoft.com/office/officeart/2005/8/layout/list1"/>
    <dgm:cxn modelId="{51CC9B41-60B4-413C-B826-95272429C50D}" type="presOf" srcId="{04E825C5-58A9-430E-B02B-A3D44E572D8E}" destId="{D57B50B1-2C88-434F-8EF1-2F8092DA257B}" srcOrd="0" destOrd="6" presId="urn:microsoft.com/office/officeart/2005/8/layout/list1"/>
    <dgm:cxn modelId="{43E68646-619D-44F8-BA88-581F41F1FC59}" srcId="{2BD1B8AD-96D9-4D6A-8599-5F97AFB176E8}" destId="{1650CBF7-A6FD-4C5E-A5B9-5886C2C0C2D0}" srcOrd="5" destOrd="0" parTransId="{418E1B37-4786-4B7D-883C-EDBD583CE986}" sibTransId="{B897971C-4EEA-4FBE-A590-DE8FB23B9ECD}"/>
    <dgm:cxn modelId="{92546F4D-5986-406B-88B5-F911522F4976}" type="presOf" srcId="{1650CBF7-A6FD-4C5E-A5B9-5886C2C0C2D0}" destId="{D57B50B1-2C88-434F-8EF1-2F8092DA257B}" srcOrd="0" destOrd="5" presId="urn:microsoft.com/office/officeart/2005/8/layout/list1"/>
    <dgm:cxn modelId="{5ACCFD51-4DF0-4D92-AC5E-EB6D0CC195F6}" type="presOf" srcId="{9FCA42B1-EF07-447A-810A-6BAC01DE8FB2}" destId="{D57B50B1-2C88-434F-8EF1-2F8092DA257B}" srcOrd="0" destOrd="3" presId="urn:microsoft.com/office/officeart/2005/8/layout/list1"/>
    <dgm:cxn modelId="{6B36C354-D343-482F-A8A4-4784F5C9F834}" type="presOf" srcId="{57F85A97-5425-4215-B871-681579F4F102}" destId="{D57B50B1-2C88-434F-8EF1-2F8092DA257B}" srcOrd="0" destOrd="0" presId="urn:microsoft.com/office/officeart/2005/8/layout/list1"/>
    <dgm:cxn modelId="{A39FC255-6A91-493D-9A4D-2B14133BAA74}" srcId="{2BD1B8AD-96D9-4D6A-8599-5F97AFB176E8}" destId="{04E825C5-58A9-430E-B02B-A3D44E572D8E}" srcOrd="6" destOrd="0" parTransId="{B3239891-E62A-4CC8-916A-230ECFB26FB4}" sibTransId="{393534F1-28B0-4979-8046-1D64E1EEE2BA}"/>
    <dgm:cxn modelId="{6A08AF79-57DC-479E-B3CD-EF357E0F4208}" type="presOf" srcId="{8B70049D-A641-415B-B917-17F5CE27988F}" destId="{D57B50B1-2C88-434F-8EF1-2F8092DA257B}" srcOrd="0" destOrd="2" presId="urn:microsoft.com/office/officeart/2005/8/layout/list1"/>
    <dgm:cxn modelId="{C526D692-5D09-4FAB-BC51-2CCC8A02C69E}" type="presOf" srcId="{CD1B9634-3865-480A-BCCB-9B962C2CE8CE}" destId="{D57B50B1-2C88-434F-8EF1-2F8092DA257B}" srcOrd="0" destOrd="1" presId="urn:microsoft.com/office/officeart/2005/8/layout/list1"/>
    <dgm:cxn modelId="{B13867A4-3791-423A-A9EF-A61106E7F49A}" type="presOf" srcId="{2BD1B8AD-96D9-4D6A-8599-5F97AFB176E8}" destId="{AFEB283E-BFAE-401D-9C29-D0A7E5816632}" srcOrd="1" destOrd="0" presId="urn:microsoft.com/office/officeart/2005/8/layout/list1"/>
    <dgm:cxn modelId="{267DD5AD-3EAF-4AA9-9977-F35CA28D02E4}" type="presOf" srcId="{09F4FE25-2706-4C54-82AB-FDE68E020438}" destId="{D57B50B1-2C88-434F-8EF1-2F8092DA257B}" srcOrd="0" destOrd="7" presId="urn:microsoft.com/office/officeart/2005/8/layout/list1"/>
    <dgm:cxn modelId="{CFA784B5-9791-49C3-828D-C2D4AA341286}" srcId="{2BD1B8AD-96D9-4D6A-8599-5F97AFB176E8}" destId="{2056B43B-1112-4C8A-BC3D-AA0CFDA24E01}" srcOrd="4" destOrd="0" parTransId="{01356FBE-6614-4130-A287-98E1805F55E3}" sibTransId="{3634B6E5-70B9-4E3A-8C50-AE57EECC9FBD}"/>
    <dgm:cxn modelId="{59E220BC-5F81-4BCC-83CB-2437CB90DE18}" srcId="{2BD1B8AD-96D9-4D6A-8599-5F97AFB176E8}" destId="{8B70049D-A641-415B-B917-17F5CE27988F}" srcOrd="2" destOrd="0" parTransId="{3B96766E-C417-4B67-84FB-17A0CF3190E0}" sibTransId="{2A992B86-511C-439D-B347-5CC1FE5FBFE3}"/>
    <dgm:cxn modelId="{FEBC37D3-F6A1-4996-BFB4-158C12F7B8B9}" type="presOf" srcId="{2056B43B-1112-4C8A-BC3D-AA0CFDA24E01}" destId="{D57B50B1-2C88-434F-8EF1-2F8092DA257B}" srcOrd="0" destOrd="4" presId="urn:microsoft.com/office/officeart/2005/8/layout/list1"/>
    <dgm:cxn modelId="{FEDD5BEA-F29D-4319-8591-368CEBD7A4D5}" srcId="{2BD1B8AD-96D9-4D6A-8599-5F97AFB176E8}" destId="{57F85A97-5425-4215-B871-681579F4F102}" srcOrd="0" destOrd="0" parTransId="{963C5DD6-B3D1-4E24-A9AC-660784C70436}" sibTransId="{B8747DB8-882E-48FF-B603-26699D04E50F}"/>
    <dgm:cxn modelId="{C16744F3-23CF-4C40-9F09-C4D8BF4AAFBD}" srcId="{2BD1B8AD-96D9-4D6A-8599-5F97AFB176E8}" destId="{09F4FE25-2706-4C54-82AB-FDE68E020438}" srcOrd="7" destOrd="0" parTransId="{9342A996-2693-47A6-896C-826460F0C653}" sibTransId="{03C7A947-0228-459B-AC27-18806D4911BE}"/>
    <dgm:cxn modelId="{0E6B664E-7115-4EC8-A809-750DF8E69F53}" type="presParOf" srcId="{5222D547-270A-4A6B-80DC-0ED725F2CE27}" destId="{7F68539F-B20A-413D-B40C-B32F89EC7E2E}" srcOrd="0" destOrd="0" presId="urn:microsoft.com/office/officeart/2005/8/layout/list1"/>
    <dgm:cxn modelId="{33B1E788-C6D5-47F5-BF74-35D778E63C37}" type="presParOf" srcId="{7F68539F-B20A-413D-B40C-B32F89EC7E2E}" destId="{53E28D6D-E3AE-4848-AD47-65BD5907499C}" srcOrd="0" destOrd="0" presId="urn:microsoft.com/office/officeart/2005/8/layout/list1"/>
    <dgm:cxn modelId="{F1A2ECEA-C9DC-4D05-AC74-0CE65E84168D}" type="presParOf" srcId="{7F68539F-B20A-413D-B40C-B32F89EC7E2E}" destId="{AFEB283E-BFAE-401D-9C29-D0A7E5816632}" srcOrd="1" destOrd="0" presId="urn:microsoft.com/office/officeart/2005/8/layout/list1"/>
    <dgm:cxn modelId="{6C24630A-6CB7-481F-8B90-B19BBBA0302D}" type="presParOf" srcId="{5222D547-270A-4A6B-80DC-0ED725F2CE27}" destId="{7C1D1075-B72C-4719-99C3-54AFE6687BC6}" srcOrd="1" destOrd="0" presId="urn:microsoft.com/office/officeart/2005/8/layout/list1"/>
    <dgm:cxn modelId="{6FD5DF82-153A-4166-8CCF-2859FFE36E82}" type="presParOf" srcId="{5222D547-270A-4A6B-80DC-0ED725F2CE27}" destId="{D57B50B1-2C88-434F-8EF1-2F8092DA257B}"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FE72D336-1778-43F3-A96B-26753B460361}"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2BD1B8AD-96D9-4D6A-8599-5F97AFB176E8}">
      <dgm:prSet phldrT="[Text]" custT="1"/>
      <dgm:spPr>
        <a:xfrm>
          <a:off x="403860" y="43735"/>
          <a:ext cx="5654040" cy="738000"/>
        </a:xfrm>
        <a:prstGeom prst="roundRect">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sz="2200" b="1" dirty="0">
              <a:solidFill>
                <a:sysClr val="window" lastClr="FFFFFF"/>
              </a:solidFill>
              <a:latin typeface="+mn-lt"/>
              <a:ea typeface="+mn-ea"/>
              <a:cs typeface="+mn-cs"/>
            </a:rPr>
            <a:t>Education &amp; Outreach Committee </a:t>
          </a:r>
        </a:p>
      </dgm:t>
    </dgm:pt>
    <dgm:pt modelId="{C45C5EDB-77FA-471D-927E-D022898B7D48}" type="parTrans" cxnId="{073A2E29-085A-48E1-8017-E41196AA461C}">
      <dgm:prSet/>
      <dgm:spPr/>
      <dgm:t>
        <a:bodyPr/>
        <a:lstStyle/>
        <a:p>
          <a:endParaRPr lang="en-US"/>
        </a:p>
      </dgm:t>
    </dgm:pt>
    <dgm:pt modelId="{E09650C9-8452-4E81-B4FD-7BF7EFC3B345}" type="sibTrans" cxnId="{073A2E29-085A-48E1-8017-E41196AA461C}">
      <dgm:prSet/>
      <dgm:spPr/>
      <dgm:t>
        <a:bodyPr/>
        <a:lstStyle/>
        <a:p>
          <a:endParaRPr lang="en-US"/>
        </a:p>
      </dgm:t>
    </dgm:pt>
    <dgm:pt modelId="{57F85A97-5425-4215-B871-681579F4F102}">
      <dgm:prSet phldrT="[Text]" custT="1"/>
      <dgm:spPr>
        <a:xfrm>
          <a:off x="0" y="412735"/>
          <a:ext cx="8077200" cy="4717881"/>
        </a:xfrm>
        <a:prstGeom prst="rect">
          <a:avLst/>
        </a:prstGeom>
        <a:solidFill>
          <a:sysClr val="window" lastClr="FFFFFF">
            <a:alpha val="90000"/>
            <a:hueOff val="0"/>
            <a:satOff val="0"/>
            <a:lumOff val="0"/>
            <a:alphaOff val="0"/>
          </a:sysClr>
        </a:solidFill>
        <a:ln w="25400" cap="flat" cmpd="sng" algn="ctr">
          <a:solidFill>
            <a:srgbClr val="C0504D">
              <a:hueOff val="0"/>
              <a:satOff val="0"/>
              <a:lumOff val="0"/>
              <a:alphaOff val="0"/>
            </a:srgbClr>
          </a:solidFill>
          <a:prstDash val="solid"/>
        </a:ln>
        <a:effectLst/>
      </dgm:spPr>
      <dgm:t>
        <a:bodyPr/>
        <a:lstStyle/>
        <a:p>
          <a:pPr algn="l">
            <a:buChar char="•"/>
          </a:pPr>
          <a:r>
            <a:rPr lang="en-US" sz="2000" dirty="0">
              <a:solidFill>
                <a:sysClr val="windowText" lastClr="000000">
                  <a:hueOff val="0"/>
                  <a:satOff val="0"/>
                  <a:lumOff val="0"/>
                  <a:alphaOff val="0"/>
                </a:sysClr>
              </a:solidFill>
              <a:latin typeface="+mn-lt"/>
              <a:ea typeface="+mn-ea"/>
              <a:cs typeface="+mn-cs"/>
            </a:rPr>
            <a:t>Promotes the role of SAFECOM and highlights its impact on emergency communications nationwide</a:t>
          </a:r>
        </a:p>
      </dgm:t>
    </dgm:pt>
    <dgm:pt modelId="{963C5DD6-B3D1-4E24-A9AC-660784C70436}" type="parTrans" cxnId="{FEDD5BEA-F29D-4319-8591-368CEBD7A4D5}">
      <dgm:prSet/>
      <dgm:spPr/>
      <dgm:t>
        <a:bodyPr/>
        <a:lstStyle/>
        <a:p>
          <a:endParaRPr lang="en-US"/>
        </a:p>
      </dgm:t>
    </dgm:pt>
    <dgm:pt modelId="{B8747DB8-882E-48FF-B603-26699D04E50F}" type="sibTrans" cxnId="{FEDD5BEA-F29D-4319-8591-368CEBD7A4D5}">
      <dgm:prSet/>
      <dgm:spPr/>
      <dgm:t>
        <a:bodyPr/>
        <a:lstStyle/>
        <a:p>
          <a:endParaRPr lang="en-US"/>
        </a:p>
      </dgm:t>
    </dgm:pt>
    <dgm:pt modelId="{FF1D11B5-1B61-4739-9CCB-C2338474CF58}">
      <dgm:prSet phldrT="[Text]"/>
      <dgm:spPr>
        <a:xfrm>
          <a:off x="0" y="412735"/>
          <a:ext cx="8077200" cy="4717881"/>
        </a:xfrm>
        <a:prstGeom prst="rect">
          <a:avLst/>
        </a:prstGeom>
        <a:solidFill>
          <a:sysClr val="window" lastClr="FFFFFF">
            <a:alpha val="90000"/>
            <a:hueOff val="0"/>
            <a:satOff val="0"/>
            <a:lumOff val="0"/>
            <a:alphaOff val="0"/>
          </a:sysClr>
        </a:solidFill>
        <a:ln w="25400" cap="flat" cmpd="sng" algn="ctr">
          <a:solidFill>
            <a:srgbClr val="C0504D">
              <a:hueOff val="0"/>
              <a:satOff val="0"/>
              <a:lumOff val="0"/>
              <a:alphaOff val="0"/>
            </a:srgbClr>
          </a:solidFill>
          <a:prstDash val="solid"/>
        </a:ln>
        <a:effectLst/>
      </dgm:spPr>
      <dgm:t>
        <a:bodyPr/>
        <a:lstStyle/>
        <a:p>
          <a:pPr algn="l">
            <a:buChar char="•"/>
          </a:pPr>
          <a:endParaRPr lang="en-US" sz="2100" dirty="0">
            <a:solidFill>
              <a:sysClr val="windowText" lastClr="000000">
                <a:hueOff val="0"/>
                <a:satOff val="0"/>
                <a:lumOff val="0"/>
                <a:alphaOff val="0"/>
              </a:sysClr>
            </a:solidFill>
            <a:latin typeface="+mn-lt"/>
            <a:ea typeface="+mn-ea"/>
            <a:cs typeface="+mn-cs"/>
          </a:endParaRPr>
        </a:p>
      </dgm:t>
    </dgm:pt>
    <dgm:pt modelId="{63238765-137C-4438-8D13-BA2B64F35C68}" type="parTrans" cxnId="{E8F215DB-E267-4628-9794-B7D760EA1FA4}">
      <dgm:prSet/>
      <dgm:spPr/>
      <dgm:t>
        <a:bodyPr/>
        <a:lstStyle/>
        <a:p>
          <a:endParaRPr lang="en-US"/>
        </a:p>
      </dgm:t>
    </dgm:pt>
    <dgm:pt modelId="{C13CEEBF-D573-4DFE-A845-8BB213ACC52D}" type="sibTrans" cxnId="{E8F215DB-E267-4628-9794-B7D760EA1FA4}">
      <dgm:prSet/>
      <dgm:spPr/>
      <dgm:t>
        <a:bodyPr/>
        <a:lstStyle/>
        <a:p>
          <a:endParaRPr lang="en-US"/>
        </a:p>
      </dgm:t>
    </dgm:pt>
    <dgm:pt modelId="{A498F8E4-1348-4A05-935A-6E50B38E569F}">
      <dgm:prSet phldrT="[Text]"/>
      <dgm:spPr>
        <a:xfrm>
          <a:off x="0" y="412735"/>
          <a:ext cx="8077200" cy="4717881"/>
        </a:xfrm>
        <a:prstGeom prst="rect">
          <a:avLst/>
        </a:prstGeom>
        <a:solidFill>
          <a:sysClr val="window" lastClr="FFFFFF">
            <a:alpha val="90000"/>
            <a:hueOff val="0"/>
            <a:satOff val="0"/>
            <a:lumOff val="0"/>
            <a:alphaOff val="0"/>
          </a:sysClr>
        </a:solidFill>
        <a:ln w="25400" cap="flat" cmpd="sng" algn="ctr">
          <a:solidFill>
            <a:srgbClr val="C0504D">
              <a:hueOff val="0"/>
              <a:satOff val="0"/>
              <a:lumOff val="0"/>
              <a:alphaOff val="0"/>
            </a:srgbClr>
          </a:solidFill>
          <a:prstDash val="solid"/>
        </a:ln>
        <a:effectLst/>
      </dgm:spPr>
      <dgm:t>
        <a:bodyPr/>
        <a:lstStyle/>
        <a:p>
          <a:pPr algn="l">
            <a:buChar char="•"/>
          </a:pPr>
          <a:endParaRPr lang="en-US" sz="2100" dirty="0">
            <a:solidFill>
              <a:sysClr val="windowText" lastClr="000000">
                <a:hueOff val="0"/>
                <a:satOff val="0"/>
                <a:lumOff val="0"/>
                <a:alphaOff val="0"/>
              </a:sysClr>
            </a:solidFill>
            <a:latin typeface="+mn-lt"/>
            <a:ea typeface="+mn-ea"/>
            <a:cs typeface="+mn-cs"/>
          </a:endParaRPr>
        </a:p>
      </dgm:t>
    </dgm:pt>
    <dgm:pt modelId="{26A1F099-EA7A-489E-9DE7-39E15F9F2C74}" type="parTrans" cxnId="{395ECF81-59C4-42B0-AC15-4E4C18026147}">
      <dgm:prSet/>
      <dgm:spPr/>
      <dgm:t>
        <a:bodyPr/>
        <a:lstStyle/>
        <a:p>
          <a:endParaRPr lang="en-US"/>
        </a:p>
      </dgm:t>
    </dgm:pt>
    <dgm:pt modelId="{2C0B1EAC-310E-470E-A1B8-6CE3CC379F61}" type="sibTrans" cxnId="{395ECF81-59C4-42B0-AC15-4E4C18026147}">
      <dgm:prSet/>
      <dgm:spPr/>
      <dgm:t>
        <a:bodyPr/>
        <a:lstStyle/>
        <a:p>
          <a:endParaRPr lang="en-US"/>
        </a:p>
      </dgm:t>
    </dgm:pt>
    <dgm:pt modelId="{F7F25961-D17C-413D-A91B-D3DF1ED614B0}">
      <dgm:prSet phldrT="[Text]"/>
      <dgm:spPr>
        <a:xfrm>
          <a:off x="0" y="412735"/>
          <a:ext cx="8077200" cy="4717881"/>
        </a:xfrm>
        <a:prstGeom prst="rect">
          <a:avLst/>
        </a:prstGeom>
        <a:solidFill>
          <a:sysClr val="window" lastClr="FFFFFF">
            <a:alpha val="90000"/>
            <a:hueOff val="0"/>
            <a:satOff val="0"/>
            <a:lumOff val="0"/>
            <a:alphaOff val="0"/>
          </a:sysClr>
        </a:solidFill>
        <a:ln w="25400" cap="flat" cmpd="sng" algn="ctr">
          <a:solidFill>
            <a:srgbClr val="C0504D">
              <a:hueOff val="0"/>
              <a:satOff val="0"/>
              <a:lumOff val="0"/>
              <a:alphaOff val="0"/>
            </a:srgbClr>
          </a:solidFill>
          <a:prstDash val="solid"/>
        </a:ln>
        <a:effectLst/>
      </dgm:spPr>
      <dgm:t>
        <a:bodyPr/>
        <a:lstStyle/>
        <a:p>
          <a:pPr algn="l">
            <a:buChar char="•"/>
          </a:pPr>
          <a:endParaRPr lang="en-US" sz="2100" dirty="0">
            <a:solidFill>
              <a:sysClr val="windowText" lastClr="000000">
                <a:hueOff val="0"/>
                <a:satOff val="0"/>
                <a:lumOff val="0"/>
                <a:alphaOff val="0"/>
              </a:sysClr>
            </a:solidFill>
            <a:latin typeface="+mn-lt"/>
            <a:ea typeface="+mn-ea"/>
            <a:cs typeface="+mn-cs"/>
          </a:endParaRPr>
        </a:p>
      </dgm:t>
    </dgm:pt>
    <dgm:pt modelId="{4588E4BF-9AA5-4D64-8EE6-377E90264F45}" type="parTrans" cxnId="{E503905C-5A04-4E48-98DD-46C5BF732E0E}">
      <dgm:prSet/>
      <dgm:spPr/>
      <dgm:t>
        <a:bodyPr/>
        <a:lstStyle/>
        <a:p>
          <a:endParaRPr lang="en-US"/>
        </a:p>
      </dgm:t>
    </dgm:pt>
    <dgm:pt modelId="{00086733-E79E-47A1-9AE7-B85735702A34}" type="sibTrans" cxnId="{E503905C-5A04-4E48-98DD-46C5BF732E0E}">
      <dgm:prSet/>
      <dgm:spPr/>
      <dgm:t>
        <a:bodyPr/>
        <a:lstStyle/>
        <a:p>
          <a:endParaRPr lang="en-US"/>
        </a:p>
      </dgm:t>
    </dgm:pt>
    <dgm:pt modelId="{4979AFDE-4BD1-46B6-A7CC-921F98D07034}">
      <dgm:prSet phldrT="[Text]"/>
      <dgm:spPr>
        <a:xfrm>
          <a:off x="0" y="412735"/>
          <a:ext cx="8077200" cy="4717881"/>
        </a:xfrm>
        <a:prstGeom prst="rect">
          <a:avLst/>
        </a:prstGeom>
        <a:solidFill>
          <a:sysClr val="window" lastClr="FFFFFF">
            <a:alpha val="90000"/>
            <a:hueOff val="0"/>
            <a:satOff val="0"/>
            <a:lumOff val="0"/>
            <a:alphaOff val="0"/>
          </a:sysClr>
        </a:solidFill>
        <a:ln w="25400" cap="flat" cmpd="sng" algn="ctr">
          <a:solidFill>
            <a:srgbClr val="C0504D">
              <a:hueOff val="0"/>
              <a:satOff val="0"/>
              <a:lumOff val="0"/>
              <a:alphaOff val="0"/>
            </a:srgbClr>
          </a:solidFill>
          <a:prstDash val="solid"/>
        </a:ln>
        <a:effectLst/>
      </dgm:spPr>
      <dgm:t>
        <a:bodyPr/>
        <a:lstStyle/>
        <a:p>
          <a:pPr algn="l">
            <a:buChar char="•"/>
          </a:pPr>
          <a:endParaRPr lang="en-US" sz="2100" dirty="0">
            <a:solidFill>
              <a:sysClr val="windowText" lastClr="000000">
                <a:hueOff val="0"/>
                <a:satOff val="0"/>
                <a:lumOff val="0"/>
                <a:alphaOff val="0"/>
              </a:sysClr>
            </a:solidFill>
            <a:latin typeface="+mn-lt"/>
            <a:ea typeface="+mn-ea"/>
            <a:cs typeface="+mn-cs"/>
          </a:endParaRPr>
        </a:p>
      </dgm:t>
    </dgm:pt>
    <dgm:pt modelId="{B112CEB3-FF2A-47CF-A9B1-06B4E29B0053}" type="parTrans" cxnId="{0EDDF9DB-B156-4722-B6AA-81E9EFF6F74A}">
      <dgm:prSet/>
      <dgm:spPr/>
      <dgm:t>
        <a:bodyPr/>
        <a:lstStyle/>
        <a:p>
          <a:endParaRPr lang="en-US"/>
        </a:p>
      </dgm:t>
    </dgm:pt>
    <dgm:pt modelId="{2F92DF17-4D33-46FB-957F-192326F19BBF}" type="sibTrans" cxnId="{0EDDF9DB-B156-4722-B6AA-81E9EFF6F74A}">
      <dgm:prSet/>
      <dgm:spPr/>
      <dgm:t>
        <a:bodyPr/>
        <a:lstStyle/>
        <a:p>
          <a:endParaRPr lang="en-US"/>
        </a:p>
      </dgm:t>
    </dgm:pt>
    <dgm:pt modelId="{EF365488-A913-45E7-8BE4-98AA6DBA0280}">
      <dgm:prSet phldrT="[Text]"/>
      <dgm:spPr>
        <a:xfrm>
          <a:off x="0" y="412735"/>
          <a:ext cx="8077200" cy="4717881"/>
        </a:xfrm>
        <a:prstGeom prst="rect">
          <a:avLst/>
        </a:prstGeom>
        <a:solidFill>
          <a:sysClr val="window" lastClr="FFFFFF">
            <a:alpha val="90000"/>
            <a:hueOff val="0"/>
            <a:satOff val="0"/>
            <a:lumOff val="0"/>
            <a:alphaOff val="0"/>
          </a:sysClr>
        </a:solidFill>
        <a:ln w="25400" cap="flat" cmpd="sng" algn="ctr">
          <a:solidFill>
            <a:srgbClr val="C0504D">
              <a:hueOff val="0"/>
              <a:satOff val="0"/>
              <a:lumOff val="0"/>
              <a:alphaOff val="0"/>
            </a:srgbClr>
          </a:solidFill>
          <a:prstDash val="solid"/>
        </a:ln>
        <a:effectLst/>
      </dgm:spPr>
      <dgm:t>
        <a:bodyPr/>
        <a:lstStyle/>
        <a:p>
          <a:pPr algn="l">
            <a:buChar char="•"/>
          </a:pPr>
          <a:endParaRPr lang="en-US" sz="2100" dirty="0">
            <a:solidFill>
              <a:sysClr val="windowText" lastClr="000000">
                <a:hueOff val="0"/>
                <a:satOff val="0"/>
                <a:lumOff val="0"/>
                <a:alphaOff val="0"/>
              </a:sysClr>
            </a:solidFill>
            <a:latin typeface="+mn-lt"/>
            <a:ea typeface="+mn-ea"/>
            <a:cs typeface="+mn-cs"/>
          </a:endParaRPr>
        </a:p>
      </dgm:t>
    </dgm:pt>
    <dgm:pt modelId="{66BC8444-F623-416A-B32B-3C8B5CB917DF}" type="parTrans" cxnId="{E9F1DC42-3C2D-436E-94AF-FBAE8396432F}">
      <dgm:prSet/>
      <dgm:spPr/>
      <dgm:t>
        <a:bodyPr/>
        <a:lstStyle/>
        <a:p>
          <a:endParaRPr lang="en-US"/>
        </a:p>
      </dgm:t>
    </dgm:pt>
    <dgm:pt modelId="{37C85CE2-2DD3-4D66-B3DB-CC0D63B7CC3A}" type="sibTrans" cxnId="{E9F1DC42-3C2D-436E-94AF-FBAE8396432F}">
      <dgm:prSet/>
      <dgm:spPr/>
      <dgm:t>
        <a:bodyPr/>
        <a:lstStyle/>
        <a:p>
          <a:endParaRPr lang="en-US"/>
        </a:p>
      </dgm:t>
    </dgm:pt>
    <dgm:pt modelId="{2B7CC568-7958-4317-AF13-F64FF0453ABF}">
      <dgm:prSet phldrT="[Text]" custT="1"/>
      <dgm:spPr>
        <a:xfrm>
          <a:off x="0" y="412735"/>
          <a:ext cx="8077200" cy="4717881"/>
        </a:xfrm>
        <a:prstGeom prst="rect">
          <a:avLst/>
        </a:prstGeom>
        <a:solidFill>
          <a:sysClr val="window" lastClr="FFFFFF">
            <a:alpha val="90000"/>
            <a:hueOff val="0"/>
            <a:satOff val="0"/>
            <a:lumOff val="0"/>
            <a:alphaOff val="0"/>
          </a:sysClr>
        </a:solidFill>
        <a:ln w="25400" cap="flat" cmpd="sng" algn="ctr">
          <a:solidFill>
            <a:srgbClr val="C0504D">
              <a:hueOff val="0"/>
              <a:satOff val="0"/>
              <a:lumOff val="0"/>
              <a:alphaOff val="0"/>
            </a:srgbClr>
          </a:solidFill>
          <a:prstDash val="solid"/>
        </a:ln>
        <a:effectLst/>
      </dgm:spPr>
      <dgm:t>
        <a:bodyPr/>
        <a:lstStyle/>
        <a:p>
          <a:pPr algn="l">
            <a:buChar char="•"/>
          </a:pPr>
          <a:r>
            <a:rPr lang="en-US" sz="2000" dirty="0">
              <a:solidFill>
                <a:sysClr val="windowText" lastClr="000000">
                  <a:hueOff val="0"/>
                  <a:satOff val="0"/>
                  <a:lumOff val="0"/>
                  <a:alphaOff val="0"/>
                </a:sysClr>
              </a:solidFill>
              <a:latin typeface="+mn-lt"/>
              <a:ea typeface="+mn-ea"/>
              <a:cs typeface="+mn-cs"/>
            </a:rPr>
            <a:t>Leads SAFECOM’s efforts with member and non-member organizations to best communicate SAFECOM’s mission, goals, and priorities</a:t>
          </a:r>
        </a:p>
      </dgm:t>
    </dgm:pt>
    <dgm:pt modelId="{B1D680BD-F07E-410A-A090-0B33AAC14420}" type="parTrans" cxnId="{18E50747-893A-4401-BAE1-45DCCFDB5A65}">
      <dgm:prSet/>
      <dgm:spPr/>
      <dgm:t>
        <a:bodyPr/>
        <a:lstStyle/>
        <a:p>
          <a:endParaRPr lang="en-US"/>
        </a:p>
      </dgm:t>
    </dgm:pt>
    <dgm:pt modelId="{366FF3ED-AE44-4713-A515-396F82382A79}" type="sibTrans" cxnId="{18E50747-893A-4401-BAE1-45DCCFDB5A65}">
      <dgm:prSet/>
      <dgm:spPr/>
      <dgm:t>
        <a:bodyPr/>
        <a:lstStyle/>
        <a:p>
          <a:endParaRPr lang="en-US"/>
        </a:p>
      </dgm:t>
    </dgm:pt>
    <dgm:pt modelId="{0DB1139A-6E51-473D-B11B-E87F91C52210}">
      <dgm:prSet phldrT="[Text]"/>
      <dgm:spPr>
        <a:xfrm>
          <a:off x="0" y="412735"/>
          <a:ext cx="8077200" cy="4717881"/>
        </a:xfrm>
        <a:prstGeom prst="rect">
          <a:avLst/>
        </a:prstGeom>
        <a:solidFill>
          <a:sysClr val="window" lastClr="FFFFFF">
            <a:alpha val="90000"/>
            <a:hueOff val="0"/>
            <a:satOff val="0"/>
            <a:lumOff val="0"/>
            <a:alphaOff val="0"/>
          </a:sysClr>
        </a:solidFill>
        <a:ln w="25400" cap="flat" cmpd="sng" algn="ctr">
          <a:solidFill>
            <a:srgbClr val="C0504D">
              <a:hueOff val="0"/>
              <a:satOff val="0"/>
              <a:lumOff val="0"/>
              <a:alphaOff val="0"/>
            </a:srgbClr>
          </a:solidFill>
          <a:prstDash val="solid"/>
        </a:ln>
        <a:effectLst/>
      </dgm:spPr>
      <dgm:t>
        <a:bodyPr/>
        <a:lstStyle/>
        <a:p>
          <a:pPr algn="l">
            <a:buChar char="•"/>
          </a:pPr>
          <a:endParaRPr lang="en-US" sz="2100" dirty="0">
            <a:solidFill>
              <a:sysClr val="windowText" lastClr="000000">
                <a:hueOff val="0"/>
                <a:satOff val="0"/>
                <a:lumOff val="0"/>
                <a:alphaOff val="0"/>
              </a:sysClr>
            </a:solidFill>
            <a:latin typeface="+mn-lt"/>
            <a:ea typeface="+mn-ea"/>
            <a:cs typeface="+mn-cs"/>
          </a:endParaRPr>
        </a:p>
      </dgm:t>
    </dgm:pt>
    <dgm:pt modelId="{19B0B868-E44F-4854-A667-47EA99069BF3}" type="sibTrans" cxnId="{F3940F31-BA7C-4D80-A988-A1CC2E9ACBEE}">
      <dgm:prSet/>
      <dgm:spPr/>
      <dgm:t>
        <a:bodyPr/>
        <a:lstStyle/>
        <a:p>
          <a:endParaRPr lang="en-US"/>
        </a:p>
      </dgm:t>
    </dgm:pt>
    <dgm:pt modelId="{DBFBD946-CCB1-4B07-98B8-D1D6892A8A06}" type="parTrans" cxnId="{F3940F31-BA7C-4D80-A988-A1CC2E9ACBEE}">
      <dgm:prSet/>
      <dgm:spPr/>
      <dgm:t>
        <a:bodyPr/>
        <a:lstStyle/>
        <a:p>
          <a:endParaRPr lang="en-US"/>
        </a:p>
      </dgm:t>
    </dgm:pt>
    <dgm:pt modelId="{5222D547-270A-4A6B-80DC-0ED725F2CE27}" type="pres">
      <dgm:prSet presAssocID="{FE72D336-1778-43F3-A96B-26753B460361}" presName="linear" presStyleCnt="0">
        <dgm:presLayoutVars>
          <dgm:dir/>
          <dgm:animLvl val="lvl"/>
          <dgm:resizeHandles val="exact"/>
        </dgm:presLayoutVars>
      </dgm:prSet>
      <dgm:spPr/>
    </dgm:pt>
    <dgm:pt modelId="{7F68539F-B20A-413D-B40C-B32F89EC7E2E}" type="pres">
      <dgm:prSet presAssocID="{2BD1B8AD-96D9-4D6A-8599-5F97AFB176E8}" presName="parentLin" presStyleCnt="0"/>
      <dgm:spPr/>
    </dgm:pt>
    <dgm:pt modelId="{53E28D6D-E3AE-4848-AD47-65BD5907499C}" type="pres">
      <dgm:prSet presAssocID="{2BD1B8AD-96D9-4D6A-8599-5F97AFB176E8}" presName="parentLeftMargin" presStyleLbl="node1" presStyleIdx="0" presStyleCnt="1"/>
      <dgm:spPr/>
    </dgm:pt>
    <dgm:pt modelId="{AFEB283E-BFAE-401D-9C29-D0A7E5816632}" type="pres">
      <dgm:prSet presAssocID="{2BD1B8AD-96D9-4D6A-8599-5F97AFB176E8}" presName="parentText" presStyleLbl="node1" presStyleIdx="0" presStyleCnt="1">
        <dgm:presLayoutVars>
          <dgm:chMax val="0"/>
          <dgm:bulletEnabled val="1"/>
        </dgm:presLayoutVars>
      </dgm:prSet>
      <dgm:spPr/>
    </dgm:pt>
    <dgm:pt modelId="{7C1D1075-B72C-4719-99C3-54AFE6687BC6}" type="pres">
      <dgm:prSet presAssocID="{2BD1B8AD-96D9-4D6A-8599-5F97AFB176E8}" presName="negativeSpace" presStyleCnt="0"/>
      <dgm:spPr/>
    </dgm:pt>
    <dgm:pt modelId="{D57B50B1-2C88-434F-8EF1-2F8092DA257B}" type="pres">
      <dgm:prSet presAssocID="{2BD1B8AD-96D9-4D6A-8599-5F97AFB176E8}" presName="childText" presStyleLbl="conFgAcc1" presStyleIdx="0" presStyleCnt="1" custScaleY="120570">
        <dgm:presLayoutVars>
          <dgm:bulletEnabled val="1"/>
        </dgm:presLayoutVars>
      </dgm:prSet>
      <dgm:spPr/>
    </dgm:pt>
  </dgm:ptLst>
  <dgm:cxnLst>
    <dgm:cxn modelId="{0A9C9E0A-6715-4FC9-8592-75B7FAC4EFD6}" type="presOf" srcId="{4979AFDE-4BD1-46B6-A7CC-921F98D07034}" destId="{D57B50B1-2C88-434F-8EF1-2F8092DA257B}" srcOrd="0" destOrd="5" presId="urn:microsoft.com/office/officeart/2005/8/layout/list1"/>
    <dgm:cxn modelId="{360EA10C-56E4-49EF-BD88-67BC328E01E2}" type="presOf" srcId="{A498F8E4-1348-4A05-935A-6E50B38E569F}" destId="{D57B50B1-2C88-434F-8EF1-2F8092DA257B}" srcOrd="0" destOrd="3" presId="urn:microsoft.com/office/officeart/2005/8/layout/list1"/>
    <dgm:cxn modelId="{073A2E29-085A-48E1-8017-E41196AA461C}" srcId="{FE72D336-1778-43F3-A96B-26753B460361}" destId="{2BD1B8AD-96D9-4D6A-8599-5F97AFB176E8}" srcOrd="0" destOrd="0" parTransId="{C45C5EDB-77FA-471D-927E-D022898B7D48}" sibTransId="{E09650C9-8452-4E81-B4FD-7BF7EFC3B345}"/>
    <dgm:cxn modelId="{96825A29-3A48-4D89-9CA0-7158E71415D1}" type="presOf" srcId="{2BD1B8AD-96D9-4D6A-8599-5F97AFB176E8}" destId="{53E28D6D-E3AE-4848-AD47-65BD5907499C}" srcOrd="0" destOrd="0" presId="urn:microsoft.com/office/officeart/2005/8/layout/list1"/>
    <dgm:cxn modelId="{F3940F31-BA7C-4D80-A988-A1CC2E9ACBEE}" srcId="{2BD1B8AD-96D9-4D6A-8599-5F97AFB176E8}" destId="{0DB1139A-6E51-473D-B11B-E87F91C52210}" srcOrd="2" destOrd="0" parTransId="{DBFBD946-CCB1-4B07-98B8-D1D6892A8A06}" sibTransId="{19B0B868-E44F-4854-A667-47EA99069BF3}"/>
    <dgm:cxn modelId="{E0B39231-1C31-4F00-B9FB-CD70A81D2CD6}" type="presOf" srcId="{0DB1139A-6E51-473D-B11B-E87F91C52210}" destId="{D57B50B1-2C88-434F-8EF1-2F8092DA257B}" srcOrd="0" destOrd="2" presId="urn:microsoft.com/office/officeart/2005/8/layout/list1"/>
    <dgm:cxn modelId="{EB0B9B37-4508-447B-8F93-5A2679440927}" type="presOf" srcId="{FE72D336-1778-43F3-A96B-26753B460361}" destId="{5222D547-270A-4A6B-80DC-0ED725F2CE27}" srcOrd="0" destOrd="0" presId="urn:microsoft.com/office/officeart/2005/8/layout/list1"/>
    <dgm:cxn modelId="{E503905C-5A04-4E48-98DD-46C5BF732E0E}" srcId="{2BD1B8AD-96D9-4D6A-8599-5F97AFB176E8}" destId="{F7F25961-D17C-413D-A91B-D3DF1ED614B0}" srcOrd="4" destOrd="0" parTransId="{4588E4BF-9AA5-4D64-8EE6-377E90264F45}" sibTransId="{00086733-E79E-47A1-9AE7-B85735702A34}"/>
    <dgm:cxn modelId="{E9F1DC42-3C2D-436E-94AF-FBAE8396432F}" srcId="{2BD1B8AD-96D9-4D6A-8599-5F97AFB176E8}" destId="{EF365488-A913-45E7-8BE4-98AA6DBA0280}" srcOrd="6" destOrd="0" parTransId="{66BC8444-F623-416A-B32B-3C8B5CB917DF}" sibTransId="{37C85CE2-2DD3-4D66-B3DB-CC0D63B7CC3A}"/>
    <dgm:cxn modelId="{18E50747-893A-4401-BAE1-45DCCFDB5A65}" srcId="{2BD1B8AD-96D9-4D6A-8599-5F97AFB176E8}" destId="{2B7CC568-7958-4317-AF13-F64FF0453ABF}" srcOrd="1" destOrd="0" parTransId="{B1D680BD-F07E-410A-A090-0B33AAC14420}" sibTransId="{366FF3ED-AE44-4713-A515-396F82382A79}"/>
    <dgm:cxn modelId="{6B36C354-D343-482F-A8A4-4784F5C9F834}" type="presOf" srcId="{57F85A97-5425-4215-B871-681579F4F102}" destId="{D57B50B1-2C88-434F-8EF1-2F8092DA257B}" srcOrd="0" destOrd="0" presId="urn:microsoft.com/office/officeart/2005/8/layout/list1"/>
    <dgm:cxn modelId="{395ECF81-59C4-42B0-AC15-4E4C18026147}" srcId="{2BD1B8AD-96D9-4D6A-8599-5F97AFB176E8}" destId="{A498F8E4-1348-4A05-935A-6E50B38E569F}" srcOrd="3" destOrd="0" parTransId="{26A1F099-EA7A-489E-9DE7-39E15F9F2C74}" sibTransId="{2C0B1EAC-310E-470E-A1B8-6CE3CC379F61}"/>
    <dgm:cxn modelId="{B13867A4-3791-423A-A9EF-A61106E7F49A}" type="presOf" srcId="{2BD1B8AD-96D9-4D6A-8599-5F97AFB176E8}" destId="{AFEB283E-BFAE-401D-9C29-D0A7E5816632}" srcOrd="1" destOrd="0" presId="urn:microsoft.com/office/officeart/2005/8/layout/list1"/>
    <dgm:cxn modelId="{0DFCDAA4-0540-406B-8D12-0018F5B6C62B}" type="presOf" srcId="{FF1D11B5-1B61-4739-9CCB-C2338474CF58}" destId="{D57B50B1-2C88-434F-8EF1-2F8092DA257B}" srcOrd="0" destOrd="7" presId="urn:microsoft.com/office/officeart/2005/8/layout/list1"/>
    <dgm:cxn modelId="{8DCD21B7-3AFE-4198-A98F-3C1DCFE675CD}" type="presOf" srcId="{F7F25961-D17C-413D-A91B-D3DF1ED614B0}" destId="{D57B50B1-2C88-434F-8EF1-2F8092DA257B}" srcOrd="0" destOrd="4" presId="urn:microsoft.com/office/officeart/2005/8/layout/list1"/>
    <dgm:cxn modelId="{FD97C3B9-ED4F-46A4-9CAE-63E0B36A8BBC}" type="presOf" srcId="{EF365488-A913-45E7-8BE4-98AA6DBA0280}" destId="{D57B50B1-2C88-434F-8EF1-2F8092DA257B}" srcOrd="0" destOrd="6" presId="urn:microsoft.com/office/officeart/2005/8/layout/list1"/>
    <dgm:cxn modelId="{E8F215DB-E267-4628-9794-B7D760EA1FA4}" srcId="{2BD1B8AD-96D9-4D6A-8599-5F97AFB176E8}" destId="{FF1D11B5-1B61-4739-9CCB-C2338474CF58}" srcOrd="7" destOrd="0" parTransId="{63238765-137C-4438-8D13-BA2B64F35C68}" sibTransId="{C13CEEBF-D573-4DFE-A845-8BB213ACC52D}"/>
    <dgm:cxn modelId="{0EDDF9DB-B156-4722-B6AA-81E9EFF6F74A}" srcId="{2BD1B8AD-96D9-4D6A-8599-5F97AFB176E8}" destId="{4979AFDE-4BD1-46B6-A7CC-921F98D07034}" srcOrd="5" destOrd="0" parTransId="{B112CEB3-FF2A-47CF-A9B1-06B4E29B0053}" sibTransId="{2F92DF17-4D33-46FB-957F-192326F19BBF}"/>
    <dgm:cxn modelId="{B2090DE8-58ED-450A-887F-292B0672F1C1}" type="presOf" srcId="{2B7CC568-7958-4317-AF13-F64FF0453ABF}" destId="{D57B50B1-2C88-434F-8EF1-2F8092DA257B}" srcOrd="0" destOrd="1" presId="urn:microsoft.com/office/officeart/2005/8/layout/list1"/>
    <dgm:cxn modelId="{FEDD5BEA-F29D-4319-8591-368CEBD7A4D5}" srcId="{2BD1B8AD-96D9-4D6A-8599-5F97AFB176E8}" destId="{57F85A97-5425-4215-B871-681579F4F102}" srcOrd="0" destOrd="0" parTransId="{963C5DD6-B3D1-4E24-A9AC-660784C70436}" sibTransId="{B8747DB8-882E-48FF-B603-26699D04E50F}"/>
    <dgm:cxn modelId="{0E6B664E-7115-4EC8-A809-750DF8E69F53}" type="presParOf" srcId="{5222D547-270A-4A6B-80DC-0ED725F2CE27}" destId="{7F68539F-B20A-413D-B40C-B32F89EC7E2E}" srcOrd="0" destOrd="0" presId="urn:microsoft.com/office/officeart/2005/8/layout/list1"/>
    <dgm:cxn modelId="{33B1E788-C6D5-47F5-BF74-35D778E63C37}" type="presParOf" srcId="{7F68539F-B20A-413D-B40C-B32F89EC7E2E}" destId="{53E28D6D-E3AE-4848-AD47-65BD5907499C}" srcOrd="0" destOrd="0" presId="urn:microsoft.com/office/officeart/2005/8/layout/list1"/>
    <dgm:cxn modelId="{F1A2ECEA-C9DC-4D05-AC74-0CE65E84168D}" type="presParOf" srcId="{7F68539F-B20A-413D-B40C-B32F89EC7E2E}" destId="{AFEB283E-BFAE-401D-9C29-D0A7E5816632}" srcOrd="1" destOrd="0" presId="urn:microsoft.com/office/officeart/2005/8/layout/list1"/>
    <dgm:cxn modelId="{6C24630A-6CB7-481F-8B90-B19BBBA0302D}" type="presParOf" srcId="{5222D547-270A-4A6B-80DC-0ED725F2CE27}" destId="{7C1D1075-B72C-4719-99C3-54AFE6687BC6}" srcOrd="1" destOrd="0" presId="urn:microsoft.com/office/officeart/2005/8/layout/list1"/>
    <dgm:cxn modelId="{6FD5DF82-153A-4166-8CCF-2859FFE36E82}" type="presParOf" srcId="{5222D547-270A-4A6B-80DC-0ED725F2CE27}" destId="{D57B50B1-2C88-434F-8EF1-2F8092DA257B}"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7B50B1-2C88-434F-8EF1-2F8092DA257B}">
      <dsp:nvSpPr>
        <dsp:cNvPr id="0" name=""/>
        <dsp:cNvSpPr/>
      </dsp:nvSpPr>
      <dsp:spPr>
        <a:xfrm>
          <a:off x="0" y="354904"/>
          <a:ext cx="8153400" cy="5037891"/>
        </a:xfrm>
        <a:prstGeom prst="rect">
          <a:avLst/>
        </a:prstGeom>
        <a:solidFill>
          <a:sysClr val="window" lastClr="FFFFFF">
            <a:alpha val="90000"/>
            <a:hueOff val="0"/>
            <a:satOff val="0"/>
            <a:lumOff val="0"/>
            <a:alphaOff val="0"/>
          </a:sysClr>
        </a:solidFill>
        <a:ln w="25400" cap="flat" cmpd="sng" algn="ctr">
          <a:solidFill>
            <a:srgbClr val="8064A2">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2794" tIns="437388" rIns="632794"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solidFill>
                <a:sysClr val="windowText" lastClr="000000">
                  <a:hueOff val="0"/>
                  <a:satOff val="0"/>
                  <a:lumOff val="0"/>
                  <a:alphaOff val="0"/>
                </a:sysClr>
              </a:solidFill>
              <a:latin typeface="+mn-lt"/>
              <a:ea typeface="+mn-ea"/>
              <a:cs typeface="+mn-cs"/>
            </a:rPr>
            <a:t>Focuses on public safety communications governance, which concentrates on improving both SAFECOM governance structures and processes as well as external statewide governance bodies for public safety communications</a:t>
          </a:r>
        </a:p>
        <a:p>
          <a:pPr marL="228600" lvl="1" indent="-228600" algn="l" defTabSz="889000">
            <a:lnSpc>
              <a:spcPct val="90000"/>
            </a:lnSpc>
            <a:spcBef>
              <a:spcPct val="0"/>
            </a:spcBef>
            <a:spcAft>
              <a:spcPct val="15000"/>
            </a:spcAft>
            <a:buChar char="•"/>
          </a:pPr>
          <a:r>
            <a:rPr lang="en-US" sz="2000" kern="1200" dirty="0">
              <a:solidFill>
                <a:sysClr val="windowText" lastClr="000000">
                  <a:hueOff val="0"/>
                  <a:satOff val="0"/>
                  <a:lumOff val="0"/>
                  <a:alphaOff val="0"/>
                </a:sysClr>
              </a:solidFill>
              <a:latin typeface="+mn-lt"/>
              <a:ea typeface="+mn-ea"/>
              <a:cs typeface="+mn-cs"/>
            </a:rPr>
            <a:t>Manages SAFECOM’s membership and develops programmatic resources</a:t>
          </a:r>
        </a:p>
        <a:p>
          <a:pPr marL="171450" lvl="1" indent="-171450" algn="l" defTabSz="844550">
            <a:lnSpc>
              <a:spcPct val="90000"/>
            </a:lnSpc>
            <a:spcBef>
              <a:spcPct val="0"/>
            </a:spcBef>
            <a:spcAft>
              <a:spcPct val="15000"/>
            </a:spcAft>
            <a:buNone/>
          </a:pPr>
          <a:r>
            <a:rPr lang="en-US" sz="1900" kern="1200" dirty="0">
              <a:solidFill>
                <a:sysClr val="windowText" lastClr="000000">
                  <a:hueOff val="0"/>
                  <a:satOff val="0"/>
                  <a:lumOff val="0"/>
                  <a:alphaOff val="0"/>
                </a:sysClr>
              </a:solidFill>
              <a:latin typeface="+mn-lt"/>
              <a:ea typeface="+mn-ea"/>
              <a:cs typeface="+mn-cs"/>
            </a:rPr>
            <a:t> </a:t>
          </a:r>
        </a:p>
        <a:p>
          <a:pPr marL="171450" lvl="1" indent="-171450" algn="l" defTabSz="844550">
            <a:lnSpc>
              <a:spcPct val="90000"/>
            </a:lnSpc>
            <a:spcBef>
              <a:spcPct val="0"/>
            </a:spcBef>
            <a:spcAft>
              <a:spcPct val="15000"/>
            </a:spcAft>
            <a:buChar char="•"/>
          </a:pPr>
          <a:endParaRPr lang="en-US" sz="1900" kern="1200" dirty="0">
            <a:solidFill>
              <a:sysClr val="windowText" lastClr="000000">
                <a:hueOff val="0"/>
                <a:satOff val="0"/>
                <a:lumOff val="0"/>
                <a:alphaOff val="0"/>
              </a:sysClr>
            </a:solidFill>
            <a:latin typeface="Calibri"/>
            <a:ea typeface="+mn-ea"/>
            <a:cs typeface="+mn-cs"/>
          </a:endParaRPr>
        </a:p>
        <a:p>
          <a:pPr marL="171450" lvl="1" indent="-171450" algn="l" defTabSz="844550">
            <a:lnSpc>
              <a:spcPct val="90000"/>
            </a:lnSpc>
            <a:spcBef>
              <a:spcPct val="0"/>
            </a:spcBef>
            <a:spcAft>
              <a:spcPct val="15000"/>
            </a:spcAft>
            <a:buChar char="•"/>
          </a:pPr>
          <a:endParaRPr lang="en-US" sz="1900" kern="1200" dirty="0">
            <a:solidFill>
              <a:sysClr val="windowText" lastClr="000000">
                <a:hueOff val="0"/>
                <a:satOff val="0"/>
                <a:lumOff val="0"/>
                <a:alphaOff val="0"/>
              </a:sysClr>
            </a:solidFill>
            <a:latin typeface="Calibri"/>
            <a:ea typeface="+mn-ea"/>
            <a:cs typeface="+mn-cs"/>
          </a:endParaRPr>
        </a:p>
        <a:p>
          <a:pPr marL="171450" lvl="1" indent="-171450" algn="l" defTabSz="844550">
            <a:lnSpc>
              <a:spcPct val="90000"/>
            </a:lnSpc>
            <a:spcBef>
              <a:spcPct val="0"/>
            </a:spcBef>
            <a:spcAft>
              <a:spcPct val="15000"/>
            </a:spcAft>
            <a:buChar char="•"/>
          </a:pPr>
          <a:endParaRPr lang="en-US" sz="1900" kern="1200" dirty="0">
            <a:solidFill>
              <a:sysClr val="windowText" lastClr="000000">
                <a:hueOff val="0"/>
                <a:satOff val="0"/>
                <a:lumOff val="0"/>
                <a:alphaOff val="0"/>
              </a:sysClr>
            </a:solidFill>
            <a:latin typeface="Calibri"/>
            <a:ea typeface="+mn-ea"/>
            <a:cs typeface="+mn-cs"/>
          </a:endParaRPr>
        </a:p>
        <a:p>
          <a:pPr marL="171450" lvl="1" indent="-171450" algn="l" defTabSz="844550">
            <a:lnSpc>
              <a:spcPct val="90000"/>
            </a:lnSpc>
            <a:spcBef>
              <a:spcPct val="0"/>
            </a:spcBef>
            <a:spcAft>
              <a:spcPct val="15000"/>
            </a:spcAft>
            <a:buChar char="•"/>
          </a:pPr>
          <a:endParaRPr lang="en-US" sz="1900" kern="1200" dirty="0">
            <a:solidFill>
              <a:sysClr val="windowText" lastClr="000000">
                <a:hueOff val="0"/>
                <a:satOff val="0"/>
                <a:lumOff val="0"/>
                <a:alphaOff val="0"/>
              </a:sysClr>
            </a:solidFill>
            <a:latin typeface="Calibri"/>
            <a:ea typeface="+mn-ea"/>
            <a:cs typeface="+mn-cs"/>
          </a:endParaRPr>
        </a:p>
        <a:p>
          <a:pPr marL="171450" lvl="1" indent="-171450" algn="l" defTabSz="844550">
            <a:lnSpc>
              <a:spcPct val="90000"/>
            </a:lnSpc>
            <a:spcBef>
              <a:spcPct val="0"/>
            </a:spcBef>
            <a:spcAft>
              <a:spcPct val="15000"/>
            </a:spcAft>
            <a:buChar char="•"/>
          </a:pPr>
          <a:endParaRPr lang="en-US" sz="1900" kern="1200" dirty="0">
            <a:solidFill>
              <a:sysClr val="windowText" lastClr="000000">
                <a:hueOff val="0"/>
                <a:satOff val="0"/>
                <a:lumOff val="0"/>
                <a:alphaOff val="0"/>
              </a:sysClr>
            </a:solidFill>
            <a:latin typeface="Calibri"/>
            <a:ea typeface="+mn-ea"/>
            <a:cs typeface="+mn-cs"/>
          </a:endParaRPr>
        </a:p>
        <a:p>
          <a:pPr marL="171450" lvl="1" indent="-171450" algn="l" defTabSz="844550">
            <a:lnSpc>
              <a:spcPct val="90000"/>
            </a:lnSpc>
            <a:spcBef>
              <a:spcPct val="0"/>
            </a:spcBef>
            <a:spcAft>
              <a:spcPct val="15000"/>
            </a:spcAft>
            <a:buChar char="•"/>
          </a:pPr>
          <a:endParaRPr lang="en-US" sz="1900" kern="1200" dirty="0">
            <a:solidFill>
              <a:sysClr val="windowText" lastClr="000000">
                <a:hueOff val="0"/>
                <a:satOff val="0"/>
                <a:lumOff val="0"/>
                <a:alphaOff val="0"/>
              </a:sysClr>
            </a:solidFill>
            <a:latin typeface="Calibri"/>
            <a:ea typeface="+mn-ea"/>
            <a:cs typeface="+mn-cs"/>
          </a:endParaRPr>
        </a:p>
      </dsp:txBody>
      <dsp:txXfrm>
        <a:off x="0" y="354904"/>
        <a:ext cx="8153400" cy="5037891"/>
      </dsp:txXfrm>
    </dsp:sp>
    <dsp:sp modelId="{AFEB283E-BFAE-401D-9C29-D0A7E5816632}">
      <dsp:nvSpPr>
        <dsp:cNvPr id="0" name=""/>
        <dsp:cNvSpPr/>
      </dsp:nvSpPr>
      <dsp:spPr>
        <a:xfrm>
          <a:off x="407670" y="44944"/>
          <a:ext cx="5707380" cy="619920"/>
        </a:xfrm>
        <a:prstGeom prst="roundRect">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25" tIns="0" rIns="215725" bIns="0"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ysClr val="window" lastClr="FFFFFF"/>
              </a:solidFill>
              <a:latin typeface="+mn-lt"/>
              <a:ea typeface="+mn-ea"/>
              <a:cs typeface="+mn-cs"/>
            </a:rPr>
            <a:t>Governance Committee </a:t>
          </a:r>
        </a:p>
      </dsp:txBody>
      <dsp:txXfrm>
        <a:off x="437932" y="75206"/>
        <a:ext cx="5646856" cy="5593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7B50B1-2C88-434F-8EF1-2F8092DA257B}">
      <dsp:nvSpPr>
        <dsp:cNvPr id="0" name=""/>
        <dsp:cNvSpPr/>
      </dsp:nvSpPr>
      <dsp:spPr>
        <a:xfrm>
          <a:off x="0" y="246983"/>
          <a:ext cx="8153400" cy="5143549"/>
        </a:xfrm>
        <a:prstGeom prst="rect">
          <a:avLst/>
        </a:prstGeom>
        <a:solidFill>
          <a:sysClr val="window" lastClr="FFFFFF">
            <a:alpha val="90000"/>
            <a:hueOff val="0"/>
            <a:satOff val="0"/>
            <a:lumOff val="0"/>
            <a:alphaOff val="0"/>
          </a:sysClr>
        </a:solidFill>
        <a:ln w="25400" cap="flat" cmpd="sng" algn="ctr">
          <a:solidFill>
            <a:srgbClr val="F79646">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2794" tIns="416560" rIns="632794"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solidFill>
                <a:sysClr val="windowText" lastClr="000000">
                  <a:hueOff val="0"/>
                  <a:satOff val="0"/>
                  <a:lumOff val="0"/>
                  <a:alphaOff val="0"/>
                </a:sysClr>
              </a:solidFill>
              <a:latin typeface="+mn-lt"/>
              <a:ea typeface="+mn-ea"/>
              <a:cs typeface="+mn-cs"/>
            </a:rPr>
            <a:t>Concentrates on identifying innovative means to fund and sustain emergency communications systems and activities</a:t>
          </a:r>
        </a:p>
        <a:p>
          <a:pPr marL="228600" lvl="1" indent="-228600" algn="l" defTabSz="889000">
            <a:lnSpc>
              <a:spcPct val="90000"/>
            </a:lnSpc>
            <a:spcBef>
              <a:spcPct val="0"/>
            </a:spcBef>
            <a:spcAft>
              <a:spcPct val="15000"/>
            </a:spcAft>
            <a:buChar char="•"/>
          </a:pPr>
          <a:r>
            <a:rPr lang="en-US" sz="2000" kern="1200" dirty="0">
              <a:solidFill>
                <a:sysClr val="windowText" lastClr="000000">
                  <a:hueOff val="0"/>
                  <a:satOff val="0"/>
                  <a:lumOff val="0"/>
                  <a:alphaOff val="0"/>
                </a:sysClr>
              </a:solidFill>
              <a:latin typeface="+mn-lt"/>
              <a:ea typeface="+mn-ea"/>
              <a:cs typeface="+mn-cs"/>
            </a:rPr>
            <a:t>Prepares and disseminates information on appropriations and new funding sources available to the public safety community at all levels of government </a:t>
          </a:r>
        </a:p>
        <a:p>
          <a:pPr marL="228600" lvl="1" indent="-228600" algn="l" defTabSz="889000">
            <a:lnSpc>
              <a:spcPct val="90000"/>
            </a:lnSpc>
            <a:spcBef>
              <a:spcPct val="0"/>
            </a:spcBef>
            <a:spcAft>
              <a:spcPct val="15000"/>
            </a:spcAft>
            <a:buNone/>
          </a:pPr>
          <a:r>
            <a:rPr lang="en-US" sz="2000" kern="1200" dirty="0">
              <a:solidFill>
                <a:sysClr val="windowText" lastClr="000000">
                  <a:hueOff val="0"/>
                  <a:satOff val="0"/>
                  <a:lumOff val="0"/>
                  <a:alphaOff val="0"/>
                </a:sysClr>
              </a:solidFill>
              <a:latin typeface="+mn-lt"/>
              <a:ea typeface="+mn-ea"/>
              <a:cs typeface="+mn-cs"/>
            </a:rPr>
            <a:t> </a:t>
          </a:r>
        </a:p>
        <a:p>
          <a:pPr marL="228600" lvl="1" indent="-228600" algn="l" defTabSz="933450">
            <a:lnSpc>
              <a:spcPct val="90000"/>
            </a:lnSpc>
            <a:spcBef>
              <a:spcPct val="0"/>
            </a:spcBef>
            <a:spcAft>
              <a:spcPct val="15000"/>
            </a:spcAft>
            <a:buNone/>
          </a:pPr>
          <a:endParaRPr lang="en-US" sz="2100" kern="1200" dirty="0">
            <a:solidFill>
              <a:sysClr val="windowText" lastClr="000000">
                <a:hueOff val="0"/>
                <a:satOff val="0"/>
                <a:lumOff val="0"/>
                <a:alphaOff val="0"/>
              </a:sysClr>
            </a:solidFill>
            <a:latin typeface="Calibri"/>
            <a:ea typeface="+mn-ea"/>
            <a:cs typeface="+mn-cs"/>
          </a:endParaRPr>
        </a:p>
        <a:p>
          <a:pPr marL="228600" lvl="1" indent="-228600" algn="l" defTabSz="933450">
            <a:lnSpc>
              <a:spcPct val="90000"/>
            </a:lnSpc>
            <a:spcBef>
              <a:spcPct val="0"/>
            </a:spcBef>
            <a:spcAft>
              <a:spcPct val="15000"/>
            </a:spcAft>
            <a:buChar char="•"/>
          </a:pPr>
          <a:endParaRPr lang="en-US" sz="2100" kern="1200" dirty="0">
            <a:solidFill>
              <a:sysClr val="windowText" lastClr="000000">
                <a:hueOff val="0"/>
                <a:satOff val="0"/>
                <a:lumOff val="0"/>
                <a:alphaOff val="0"/>
              </a:sysClr>
            </a:solidFill>
            <a:latin typeface="Calibri"/>
            <a:ea typeface="+mn-ea"/>
            <a:cs typeface="+mn-cs"/>
          </a:endParaRPr>
        </a:p>
        <a:p>
          <a:pPr marL="228600" lvl="1" indent="-228600" algn="l" defTabSz="933450">
            <a:lnSpc>
              <a:spcPct val="90000"/>
            </a:lnSpc>
            <a:spcBef>
              <a:spcPct val="0"/>
            </a:spcBef>
            <a:spcAft>
              <a:spcPct val="15000"/>
            </a:spcAft>
            <a:buChar char="•"/>
          </a:pPr>
          <a:endParaRPr lang="en-US" sz="2100" kern="1200" dirty="0">
            <a:solidFill>
              <a:sysClr val="windowText" lastClr="000000">
                <a:hueOff val="0"/>
                <a:satOff val="0"/>
                <a:lumOff val="0"/>
                <a:alphaOff val="0"/>
              </a:sysClr>
            </a:solidFill>
            <a:latin typeface="Calibri"/>
            <a:ea typeface="+mn-ea"/>
            <a:cs typeface="+mn-cs"/>
          </a:endParaRPr>
        </a:p>
      </dsp:txBody>
      <dsp:txXfrm>
        <a:off x="0" y="246983"/>
        <a:ext cx="8153400" cy="5143549"/>
      </dsp:txXfrm>
    </dsp:sp>
    <dsp:sp modelId="{AFEB283E-BFAE-401D-9C29-D0A7E5816632}">
      <dsp:nvSpPr>
        <dsp:cNvPr id="0" name=""/>
        <dsp:cNvSpPr/>
      </dsp:nvSpPr>
      <dsp:spPr>
        <a:xfrm>
          <a:off x="407670" y="11602"/>
          <a:ext cx="5707380" cy="522515"/>
        </a:xfrm>
        <a:prstGeom prst="roundRect">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25" tIns="0" rIns="215725" bIns="0"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ysClr val="window" lastClr="FFFFFF"/>
              </a:solidFill>
              <a:latin typeface="+mn-lt"/>
              <a:ea typeface="+mn-ea"/>
              <a:cs typeface="+mn-cs"/>
            </a:rPr>
            <a:t>Funding &amp; Sustainment Committee </a:t>
          </a:r>
        </a:p>
      </dsp:txBody>
      <dsp:txXfrm>
        <a:off x="433177" y="37109"/>
        <a:ext cx="5656366" cy="4715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7B50B1-2C88-434F-8EF1-2F8092DA257B}">
      <dsp:nvSpPr>
        <dsp:cNvPr id="0" name=""/>
        <dsp:cNvSpPr/>
      </dsp:nvSpPr>
      <dsp:spPr>
        <a:xfrm>
          <a:off x="0" y="338604"/>
          <a:ext cx="8153400" cy="4762351"/>
        </a:xfrm>
        <a:prstGeom prst="rect">
          <a:avLst/>
        </a:prstGeom>
        <a:solidFill>
          <a:sysClr val="window" lastClr="FFFFFF">
            <a:alpha val="90000"/>
            <a:hueOff val="0"/>
            <a:satOff val="0"/>
            <a:lumOff val="0"/>
            <a:alphaOff val="0"/>
          </a:sysClr>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dsp:style>
      <dsp:txBody>
        <a:bodyPr spcFirstLastPara="0" vert="horz" wrap="square" lIns="632794" tIns="458216" rIns="632794"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solidFill>
                <a:sysClr val="windowText" lastClr="000000">
                  <a:hueOff val="0"/>
                  <a:satOff val="0"/>
                  <a:lumOff val="0"/>
                  <a:alphaOff val="0"/>
                </a:sysClr>
              </a:solidFill>
              <a:latin typeface="+mn-lt"/>
              <a:ea typeface="+mn-ea"/>
              <a:cs typeface="+mn-cs"/>
            </a:rPr>
            <a:t>Promotes technologies, resources, and policies related to emergency communications and interoperability</a:t>
          </a:r>
        </a:p>
        <a:p>
          <a:pPr marL="228600" lvl="1" indent="-228600" algn="l" defTabSz="889000">
            <a:lnSpc>
              <a:spcPct val="90000"/>
            </a:lnSpc>
            <a:spcBef>
              <a:spcPct val="0"/>
            </a:spcBef>
            <a:spcAft>
              <a:spcPct val="15000"/>
            </a:spcAft>
            <a:buChar char="•"/>
          </a:pPr>
          <a:r>
            <a:rPr lang="en-US" sz="2000" kern="1200" dirty="0">
              <a:solidFill>
                <a:sysClr val="windowText" lastClr="000000">
                  <a:hueOff val="0"/>
                  <a:satOff val="0"/>
                  <a:lumOff val="0"/>
                  <a:alphaOff val="0"/>
                </a:sysClr>
              </a:solidFill>
              <a:latin typeface="+mn-lt"/>
              <a:ea typeface="+mn-ea"/>
              <a:cs typeface="+mn-cs"/>
            </a:rPr>
            <a:t>Continues to support LMR, promote broadband technology deployment, and partner with other federal groups to further the use and security of emergency communications systems</a:t>
          </a:r>
        </a:p>
        <a:p>
          <a:pPr marL="228600" lvl="1" indent="-228600" algn="l" defTabSz="933450">
            <a:lnSpc>
              <a:spcPct val="90000"/>
            </a:lnSpc>
            <a:spcBef>
              <a:spcPct val="0"/>
            </a:spcBef>
            <a:spcAft>
              <a:spcPct val="15000"/>
            </a:spcAft>
            <a:buChar char="•"/>
          </a:pPr>
          <a:endParaRPr lang="en-US" sz="2100" kern="1200" dirty="0">
            <a:solidFill>
              <a:sysClr val="windowText" lastClr="000000">
                <a:hueOff val="0"/>
                <a:satOff val="0"/>
                <a:lumOff val="0"/>
                <a:alphaOff val="0"/>
              </a:sysClr>
            </a:solidFill>
            <a:latin typeface="Calibri"/>
            <a:ea typeface="+mn-ea"/>
            <a:cs typeface="+mn-cs"/>
          </a:endParaRPr>
        </a:p>
        <a:p>
          <a:pPr marL="228600" lvl="1" indent="-228600" algn="l" defTabSz="933450">
            <a:lnSpc>
              <a:spcPct val="90000"/>
            </a:lnSpc>
            <a:spcBef>
              <a:spcPct val="0"/>
            </a:spcBef>
            <a:spcAft>
              <a:spcPct val="15000"/>
            </a:spcAft>
            <a:buChar char="•"/>
          </a:pPr>
          <a:endParaRPr lang="en-US" sz="2100" kern="1200" dirty="0">
            <a:solidFill>
              <a:sysClr val="windowText" lastClr="000000">
                <a:hueOff val="0"/>
                <a:satOff val="0"/>
                <a:lumOff val="0"/>
                <a:alphaOff val="0"/>
              </a:sysClr>
            </a:solidFill>
            <a:latin typeface="Calibri"/>
            <a:ea typeface="+mn-ea"/>
            <a:cs typeface="+mn-cs"/>
          </a:endParaRPr>
        </a:p>
        <a:p>
          <a:pPr marL="228600" lvl="1" indent="-228600" algn="l" defTabSz="933450">
            <a:lnSpc>
              <a:spcPct val="90000"/>
            </a:lnSpc>
            <a:spcBef>
              <a:spcPct val="0"/>
            </a:spcBef>
            <a:spcAft>
              <a:spcPct val="15000"/>
            </a:spcAft>
            <a:buChar char="•"/>
          </a:pPr>
          <a:endParaRPr lang="en-US" sz="2100" kern="1200" dirty="0">
            <a:solidFill>
              <a:sysClr val="windowText" lastClr="000000">
                <a:hueOff val="0"/>
                <a:satOff val="0"/>
                <a:lumOff val="0"/>
                <a:alphaOff val="0"/>
              </a:sysClr>
            </a:solidFill>
            <a:latin typeface="Calibri"/>
            <a:ea typeface="+mn-ea"/>
            <a:cs typeface="+mn-cs"/>
          </a:endParaRPr>
        </a:p>
        <a:p>
          <a:pPr marL="228600" lvl="1" indent="-228600" algn="l" defTabSz="933450">
            <a:lnSpc>
              <a:spcPct val="90000"/>
            </a:lnSpc>
            <a:spcBef>
              <a:spcPct val="0"/>
            </a:spcBef>
            <a:spcAft>
              <a:spcPct val="15000"/>
            </a:spcAft>
            <a:buChar char="•"/>
          </a:pPr>
          <a:endParaRPr lang="en-US" sz="2100" kern="1200" dirty="0">
            <a:solidFill>
              <a:sysClr val="windowText" lastClr="000000">
                <a:hueOff val="0"/>
                <a:satOff val="0"/>
                <a:lumOff val="0"/>
                <a:alphaOff val="0"/>
              </a:sysClr>
            </a:solidFill>
            <a:latin typeface="Calibri"/>
            <a:ea typeface="+mn-ea"/>
            <a:cs typeface="+mn-cs"/>
          </a:endParaRPr>
        </a:p>
        <a:p>
          <a:pPr marL="228600" lvl="1" indent="-228600" algn="l" defTabSz="933450">
            <a:lnSpc>
              <a:spcPct val="90000"/>
            </a:lnSpc>
            <a:spcBef>
              <a:spcPct val="0"/>
            </a:spcBef>
            <a:spcAft>
              <a:spcPct val="15000"/>
            </a:spcAft>
            <a:buChar char="•"/>
          </a:pPr>
          <a:endParaRPr lang="en-US" sz="2100" kern="1200" dirty="0">
            <a:solidFill>
              <a:sysClr val="windowText" lastClr="000000">
                <a:hueOff val="0"/>
                <a:satOff val="0"/>
                <a:lumOff val="0"/>
                <a:alphaOff val="0"/>
              </a:sysClr>
            </a:solidFill>
            <a:latin typeface="Calibri"/>
            <a:ea typeface="+mn-ea"/>
            <a:cs typeface="+mn-cs"/>
          </a:endParaRPr>
        </a:p>
        <a:p>
          <a:pPr marL="228600" lvl="1" indent="-228600" algn="l" defTabSz="933450">
            <a:lnSpc>
              <a:spcPct val="90000"/>
            </a:lnSpc>
            <a:spcBef>
              <a:spcPct val="0"/>
            </a:spcBef>
            <a:spcAft>
              <a:spcPct val="15000"/>
            </a:spcAft>
            <a:buChar char="•"/>
          </a:pPr>
          <a:endParaRPr lang="en-US" sz="2100" kern="1200" dirty="0">
            <a:solidFill>
              <a:sysClr val="windowText" lastClr="000000">
                <a:hueOff val="0"/>
                <a:satOff val="0"/>
                <a:lumOff val="0"/>
                <a:alphaOff val="0"/>
              </a:sysClr>
            </a:solidFill>
            <a:latin typeface="Calibri"/>
            <a:ea typeface="+mn-ea"/>
            <a:cs typeface="+mn-cs"/>
          </a:endParaRPr>
        </a:p>
      </dsp:txBody>
      <dsp:txXfrm>
        <a:off x="0" y="338604"/>
        <a:ext cx="8153400" cy="4762351"/>
      </dsp:txXfrm>
    </dsp:sp>
    <dsp:sp modelId="{AFEB283E-BFAE-401D-9C29-D0A7E5816632}">
      <dsp:nvSpPr>
        <dsp:cNvPr id="0" name=""/>
        <dsp:cNvSpPr/>
      </dsp:nvSpPr>
      <dsp:spPr>
        <a:xfrm>
          <a:off x="407670" y="13884"/>
          <a:ext cx="5707380" cy="649440"/>
        </a:xfrm>
        <a:prstGeom prst="roundRect">
          <a:avLst/>
        </a:prstGeom>
        <a:solidFill>
          <a:srgbClr val="00B050"/>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25" tIns="0" rIns="215725" bIns="0"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ysClr val="window" lastClr="FFFFFF"/>
              </a:solidFill>
              <a:latin typeface="+mn-lt"/>
              <a:ea typeface="+mn-ea"/>
              <a:cs typeface="+mn-cs"/>
            </a:rPr>
            <a:t>Technology Policy Committee </a:t>
          </a:r>
        </a:p>
      </dsp:txBody>
      <dsp:txXfrm>
        <a:off x="439373" y="45587"/>
        <a:ext cx="5643974" cy="5860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7B50B1-2C88-434F-8EF1-2F8092DA257B}">
      <dsp:nvSpPr>
        <dsp:cNvPr id="0" name=""/>
        <dsp:cNvSpPr/>
      </dsp:nvSpPr>
      <dsp:spPr>
        <a:xfrm>
          <a:off x="0" y="298490"/>
          <a:ext cx="8187268" cy="4709464"/>
        </a:xfrm>
        <a:prstGeom prst="rect">
          <a:avLst/>
        </a:prstGeom>
        <a:solidFill>
          <a:sysClr val="window" lastClr="FFFFFF">
            <a:alpha val="90000"/>
            <a:hueOff val="0"/>
            <a:satOff val="0"/>
            <a:lumOff val="0"/>
            <a:alphaOff val="0"/>
          </a:sysClr>
        </a:solidFill>
        <a:ln w="25400" cap="flat" cmpd="sng" algn="ctr">
          <a:solidFill>
            <a:srgbClr val="C0504D">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5423" tIns="416560" rIns="635423"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solidFill>
                <a:sysClr val="windowText" lastClr="000000">
                  <a:hueOff val="0"/>
                  <a:satOff val="0"/>
                  <a:lumOff val="0"/>
                  <a:alphaOff val="0"/>
                </a:sysClr>
              </a:solidFill>
              <a:latin typeface="+mn-lt"/>
              <a:ea typeface="+mn-ea"/>
              <a:cs typeface="+mn-cs"/>
            </a:rPr>
            <a:t>Promotes the role of SAFECOM and highlights its impact on emergency communications nationwide</a:t>
          </a:r>
        </a:p>
        <a:p>
          <a:pPr marL="228600" lvl="1" indent="-228600" algn="l" defTabSz="889000">
            <a:lnSpc>
              <a:spcPct val="90000"/>
            </a:lnSpc>
            <a:spcBef>
              <a:spcPct val="0"/>
            </a:spcBef>
            <a:spcAft>
              <a:spcPct val="15000"/>
            </a:spcAft>
            <a:buChar char="•"/>
          </a:pPr>
          <a:r>
            <a:rPr lang="en-US" sz="2000" kern="1200" dirty="0">
              <a:solidFill>
                <a:sysClr val="windowText" lastClr="000000">
                  <a:hueOff val="0"/>
                  <a:satOff val="0"/>
                  <a:lumOff val="0"/>
                  <a:alphaOff val="0"/>
                </a:sysClr>
              </a:solidFill>
              <a:latin typeface="+mn-lt"/>
              <a:ea typeface="+mn-ea"/>
              <a:cs typeface="+mn-cs"/>
            </a:rPr>
            <a:t>Leads SAFECOM’s efforts with member and non-member organizations to best communicate SAFECOM’s mission, goals, and priorities</a:t>
          </a:r>
        </a:p>
        <a:p>
          <a:pPr marL="228600" lvl="1" indent="-228600" algn="l" defTabSz="933450">
            <a:lnSpc>
              <a:spcPct val="90000"/>
            </a:lnSpc>
            <a:spcBef>
              <a:spcPct val="0"/>
            </a:spcBef>
            <a:spcAft>
              <a:spcPct val="15000"/>
            </a:spcAft>
            <a:buChar char="•"/>
          </a:pPr>
          <a:endParaRPr lang="en-US" sz="2100" kern="1200" dirty="0">
            <a:solidFill>
              <a:sysClr val="windowText" lastClr="000000">
                <a:hueOff val="0"/>
                <a:satOff val="0"/>
                <a:lumOff val="0"/>
                <a:alphaOff val="0"/>
              </a:sysClr>
            </a:solidFill>
            <a:latin typeface="+mn-lt"/>
            <a:ea typeface="+mn-ea"/>
            <a:cs typeface="+mn-cs"/>
          </a:endParaRPr>
        </a:p>
        <a:p>
          <a:pPr marL="228600" lvl="1" indent="-228600" algn="l" defTabSz="933450">
            <a:lnSpc>
              <a:spcPct val="90000"/>
            </a:lnSpc>
            <a:spcBef>
              <a:spcPct val="0"/>
            </a:spcBef>
            <a:spcAft>
              <a:spcPct val="15000"/>
            </a:spcAft>
            <a:buChar char="•"/>
          </a:pPr>
          <a:endParaRPr lang="en-US" sz="2100" kern="1200" dirty="0">
            <a:solidFill>
              <a:sysClr val="windowText" lastClr="000000">
                <a:hueOff val="0"/>
                <a:satOff val="0"/>
                <a:lumOff val="0"/>
                <a:alphaOff val="0"/>
              </a:sysClr>
            </a:solidFill>
            <a:latin typeface="+mn-lt"/>
            <a:ea typeface="+mn-ea"/>
            <a:cs typeface="+mn-cs"/>
          </a:endParaRPr>
        </a:p>
        <a:p>
          <a:pPr marL="228600" lvl="1" indent="-228600" algn="l" defTabSz="933450">
            <a:lnSpc>
              <a:spcPct val="90000"/>
            </a:lnSpc>
            <a:spcBef>
              <a:spcPct val="0"/>
            </a:spcBef>
            <a:spcAft>
              <a:spcPct val="15000"/>
            </a:spcAft>
            <a:buChar char="•"/>
          </a:pPr>
          <a:endParaRPr lang="en-US" sz="2100" kern="1200" dirty="0">
            <a:solidFill>
              <a:sysClr val="windowText" lastClr="000000">
                <a:hueOff val="0"/>
                <a:satOff val="0"/>
                <a:lumOff val="0"/>
                <a:alphaOff val="0"/>
              </a:sysClr>
            </a:solidFill>
            <a:latin typeface="+mn-lt"/>
            <a:ea typeface="+mn-ea"/>
            <a:cs typeface="+mn-cs"/>
          </a:endParaRPr>
        </a:p>
        <a:p>
          <a:pPr marL="228600" lvl="1" indent="-228600" algn="l" defTabSz="933450">
            <a:lnSpc>
              <a:spcPct val="90000"/>
            </a:lnSpc>
            <a:spcBef>
              <a:spcPct val="0"/>
            </a:spcBef>
            <a:spcAft>
              <a:spcPct val="15000"/>
            </a:spcAft>
            <a:buChar char="•"/>
          </a:pPr>
          <a:endParaRPr lang="en-US" sz="2100" kern="1200" dirty="0">
            <a:solidFill>
              <a:sysClr val="windowText" lastClr="000000">
                <a:hueOff val="0"/>
                <a:satOff val="0"/>
                <a:lumOff val="0"/>
                <a:alphaOff val="0"/>
              </a:sysClr>
            </a:solidFill>
            <a:latin typeface="+mn-lt"/>
            <a:ea typeface="+mn-ea"/>
            <a:cs typeface="+mn-cs"/>
          </a:endParaRPr>
        </a:p>
        <a:p>
          <a:pPr marL="228600" lvl="1" indent="-228600" algn="l" defTabSz="933450">
            <a:lnSpc>
              <a:spcPct val="90000"/>
            </a:lnSpc>
            <a:spcBef>
              <a:spcPct val="0"/>
            </a:spcBef>
            <a:spcAft>
              <a:spcPct val="15000"/>
            </a:spcAft>
            <a:buChar char="•"/>
          </a:pPr>
          <a:endParaRPr lang="en-US" sz="2100" kern="1200" dirty="0">
            <a:solidFill>
              <a:sysClr val="windowText" lastClr="000000">
                <a:hueOff val="0"/>
                <a:satOff val="0"/>
                <a:lumOff val="0"/>
                <a:alphaOff val="0"/>
              </a:sysClr>
            </a:solidFill>
            <a:latin typeface="+mn-lt"/>
            <a:ea typeface="+mn-ea"/>
            <a:cs typeface="+mn-cs"/>
          </a:endParaRPr>
        </a:p>
        <a:p>
          <a:pPr marL="228600" lvl="1" indent="-228600" algn="l" defTabSz="933450">
            <a:lnSpc>
              <a:spcPct val="90000"/>
            </a:lnSpc>
            <a:spcBef>
              <a:spcPct val="0"/>
            </a:spcBef>
            <a:spcAft>
              <a:spcPct val="15000"/>
            </a:spcAft>
            <a:buChar char="•"/>
          </a:pPr>
          <a:endParaRPr lang="en-US" sz="2100" kern="1200" dirty="0">
            <a:solidFill>
              <a:sysClr val="windowText" lastClr="000000">
                <a:hueOff val="0"/>
                <a:satOff val="0"/>
                <a:lumOff val="0"/>
                <a:alphaOff val="0"/>
              </a:sysClr>
            </a:solidFill>
            <a:latin typeface="+mn-lt"/>
            <a:ea typeface="+mn-ea"/>
            <a:cs typeface="+mn-cs"/>
          </a:endParaRPr>
        </a:p>
      </dsp:txBody>
      <dsp:txXfrm>
        <a:off x="0" y="298490"/>
        <a:ext cx="8187268" cy="4709464"/>
      </dsp:txXfrm>
    </dsp:sp>
    <dsp:sp modelId="{AFEB283E-BFAE-401D-9C29-D0A7E5816632}">
      <dsp:nvSpPr>
        <dsp:cNvPr id="0" name=""/>
        <dsp:cNvSpPr/>
      </dsp:nvSpPr>
      <dsp:spPr>
        <a:xfrm>
          <a:off x="409363" y="3290"/>
          <a:ext cx="5731087" cy="590400"/>
        </a:xfrm>
        <a:prstGeom prst="roundRect">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621" tIns="0" rIns="216621" bIns="0"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ysClr val="window" lastClr="FFFFFF"/>
              </a:solidFill>
              <a:latin typeface="+mn-lt"/>
              <a:ea typeface="+mn-ea"/>
              <a:cs typeface="+mn-cs"/>
            </a:rPr>
            <a:t>Education &amp; Outreach Committee </a:t>
          </a:r>
        </a:p>
      </dsp:txBody>
      <dsp:txXfrm>
        <a:off x="438184" y="32111"/>
        <a:ext cx="5673445" cy="53275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5FA24478-A1CE-7F46-8BA1-64AE6022B7CA}"/>
              </a:ext>
            </a:extLst>
          </p:cNvPr>
          <p:cNvSpPr>
            <a:spLocks noGrp="1" noChangeArrowheads="1"/>
          </p:cNvSpPr>
          <p:nvPr>
            <p:ph type="hdr" sz="quarter"/>
          </p:nvPr>
        </p:nvSpPr>
        <p:spPr bwMode="auto">
          <a:xfrm>
            <a:off x="0" y="0"/>
            <a:ext cx="2981325" cy="458788"/>
          </a:xfrm>
          <a:prstGeom prst="rect">
            <a:avLst/>
          </a:prstGeom>
          <a:noFill/>
          <a:ln w="9525">
            <a:noFill/>
            <a:miter lim="800000"/>
            <a:headEnd/>
            <a:tailEnd/>
          </a:ln>
          <a:effectLst/>
        </p:spPr>
        <p:txBody>
          <a:bodyPr vert="horz" wrap="square" lIns="91634" tIns="45817" rIns="91634" bIns="45817" numCol="1" anchor="t" anchorCtr="0" compatLnSpc="1">
            <a:prstTxWarp prst="textNoShape">
              <a:avLst/>
            </a:prstTxWarp>
          </a:bodyPr>
          <a:lstStyle>
            <a:lvl1pPr>
              <a:defRPr sz="1200">
                <a:latin typeface="Times" pitchFamily="18" charset="0"/>
              </a:defRPr>
            </a:lvl1pPr>
          </a:lstStyle>
          <a:p>
            <a:pPr>
              <a:defRPr/>
            </a:pPr>
            <a:endParaRPr lang="en-US"/>
          </a:p>
        </p:txBody>
      </p:sp>
      <p:sp>
        <p:nvSpPr>
          <p:cNvPr id="14339" name="Rectangle 3">
            <a:extLst>
              <a:ext uri="{FF2B5EF4-FFF2-40B4-BE49-F238E27FC236}">
                <a16:creationId xmlns:a16="http://schemas.microsoft.com/office/drawing/2014/main" id="{8B291239-1F81-6C4A-BEE1-05E869C86F5C}"/>
              </a:ext>
            </a:extLst>
          </p:cNvPr>
          <p:cNvSpPr>
            <a:spLocks noGrp="1" noChangeArrowheads="1"/>
          </p:cNvSpPr>
          <p:nvPr>
            <p:ph type="dt" sz="quarter" idx="1"/>
          </p:nvPr>
        </p:nvSpPr>
        <p:spPr bwMode="auto">
          <a:xfrm>
            <a:off x="3895725" y="0"/>
            <a:ext cx="2981325" cy="458788"/>
          </a:xfrm>
          <a:prstGeom prst="rect">
            <a:avLst/>
          </a:prstGeom>
          <a:noFill/>
          <a:ln w="9525">
            <a:noFill/>
            <a:miter lim="800000"/>
            <a:headEnd/>
            <a:tailEnd/>
          </a:ln>
          <a:effectLst/>
        </p:spPr>
        <p:txBody>
          <a:bodyPr vert="horz" wrap="square" lIns="91634" tIns="45817" rIns="91634" bIns="45817" numCol="1" anchor="t" anchorCtr="0" compatLnSpc="1">
            <a:prstTxWarp prst="textNoShape">
              <a:avLst/>
            </a:prstTxWarp>
          </a:bodyPr>
          <a:lstStyle>
            <a:lvl1pPr algn="r">
              <a:defRPr sz="1200">
                <a:latin typeface="Times" pitchFamily="18" charset="0"/>
              </a:defRPr>
            </a:lvl1pPr>
          </a:lstStyle>
          <a:p>
            <a:pPr>
              <a:defRPr/>
            </a:pPr>
            <a:endParaRPr lang="en-US"/>
          </a:p>
        </p:txBody>
      </p:sp>
      <p:sp>
        <p:nvSpPr>
          <p:cNvPr id="14340" name="Rectangle 4">
            <a:extLst>
              <a:ext uri="{FF2B5EF4-FFF2-40B4-BE49-F238E27FC236}">
                <a16:creationId xmlns:a16="http://schemas.microsoft.com/office/drawing/2014/main" id="{A8C0CE4E-D82E-5341-8AEE-73B0164A3BCB}"/>
              </a:ext>
            </a:extLst>
          </p:cNvPr>
          <p:cNvSpPr>
            <a:spLocks noGrp="1" noChangeArrowheads="1"/>
          </p:cNvSpPr>
          <p:nvPr>
            <p:ph type="ftr" sz="quarter" idx="2"/>
          </p:nvPr>
        </p:nvSpPr>
        <p:spPr bwMode="auto">
          <a:xfrm>
            <a:off x="0" y="8704263"/>
            <a:ext cx="2981325" cy="458787"/>
          </a:xfrm>
          <a:prstGeom prst="rect">
            <a:avLst/>
          </a:prstGeom>
          <a:noFill/>
          <a:ln w="9525">
            <a:noFill/>
            <a:miter lim="800000"/>
            <a:headEnd/>
            <a:tailEnd/>
          </a:ln>
          <a:effectLst/>
        </p:spPr>
        <p:txBody>
          <a:bodyPr vert="horz" wrap="square" lIns="91634" tIns="45817" rIns="91634" bIns="45817" numCol="1" anchor="b" anchorCtr="0" compatLnSpc="1">
            <a:prstTxWarp prst="textNoShape">
              <a:avLst/>
            </a:prstTxWarp>
          </a:bodyPr>
          <a:lstStyle>
            <a:lvl1pPr>
              <a:defRPr sz="1200">
                <a:latin typeface="Times" pitchFamily="18" charset="0"/>
              </a:defRPr>
            </a:lvl1pPr>
          </a:lstStyle>
          <a:p>
            <a:pPr>
              <a:defRPr/>
            </a:pPr>
            <a:endParaRPr lang="en-US"/>
          </a:p>
        </p:txBody>
      </p:sp>
      <p:sp>
        <p:nvSpPr>
          <p:cNvPr id="14341" name="Rectangle 5">
            <a:extLst>
              <a:ext uri="{FF2B5EF4-FFF2-40B4-BE49-F238E27FC236}">
                <a16:creationId xmlns:a16="http://schemas.microsoft.com/office/drawing/2014/main" id="{25A0C634-9D1D-964C-B369-B5DC459659D6}"/>
              </a:ext>
            </a:extLst>
          </p:cNvPr>
          <p:cNvSpPr>
            <a:spLocks noGrp="1" noChangeArrowheads="1"/>
          </p:cNvSpPr>
          <p:nvPr>
            <p:ph type="sldNum" sz="quarter" idx="3"/>
          </p:nvPr>
        </p:nvSpPr>
        <p:spPr bwMode="auto">
          <a:xfrm>
            <a:off x="3895725" y="8704263"/>
            <a:ext cx="2981325" cy="458787"/>
          </a:xfrm>
          <a:prstGeom prst="rect">
            <a:avLst/>
          </a:prstGeom>
          <a:noFill/>
          <a:ln w="9525">
            <a:noFill/>
            <a:miter lim="800000"/>
            <a:headEnd/>
            <a:tailEnd/>
          </a:ln>
          <a:effectLst/>
        </p:spPr>
        <p:txBody>
          <a:bodyPr vert="horz" wrap="square" lIns="91634" tIns="45817" rIns="91634" bIns="45817" numCol="1" anchor="b" anchorCtr="0" compatLnSpc="1">
            <a:prstTxWarp prst="textNoShape">
              <a:avLst/>
            </a:prstTxWarp>
          </a:bodyPr>
          <a:lstStyle>
            <a:lvl1pPr algn="r">
              <a:defRPr sz="1200">
                <a:latin typeface="Times" panose="02020603050405020304" pitchFamily="18" charset="0"/>
              </a:defRPr>
            </a:lvl1pPr>
          </a:lstStyle>
          <a:p>
            <a:pPr>
              <a:defRPr/>
            </a:pPr>
            <a:fld id="{2E185A72-771F-5740-AB22-BFE275C2E627}"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B6D4B729-AA3D-AC43-ABA9-6A001E8F2102}"/>
              </a:ext>
            </a:extLst>
          </p:cNvPr>
          <p:cNvSpPr>
            <a:spLocks noGrp="1" noChangeArrowheads="1"/>
          </p:cNvSpPr>
          <p:nvPr>
            <p:ph type="hdr" sz="quarter"/>
          </p:nvPr>
        </p:nvSpPr>
        <p:spPr bwMode="auto">
          <a:xfrm>
            <a:off x="0" y="0"/>
            <a:ext cx="2957513" cy="447675"/>
          </a:xfrm>
          <a:prstGeom prst="rect">
            <a:avLst/>
          </a:prstGeom>
          <a:noFill/>
          <a:ln w="9525">
            <a:noFill/>
            <a:miter lim="800000"/>
            <a:headEnd/>
            <a:tailEnd/>
          </a:ln>
          <a:effectLst/>
        </p:spPr>
        <p:txBody>
          <a:bodyPr vert="horz" wrap="square" lIns="89094" tIns="44547" rIns="89094" bIns="44547" numCol="1" anchor="t" anchorCtr="0" compatLnSpc="1">
            <a:prstTxWarp prst="textNoShape">
              <a:avLst/>
            </a:prstTxWarp>
          </a:bodyPr>
          <a:lstStyle>
            <a:lvl1pPr defTabSz="892175">
              <a:defRPr sz="1200">
                <a:latin typeface="Times" pitchFamily="18" charset="0"/>
              </a:defRPr>
            </a:lvl1pPr>
          </a:lstStyle>
          <a:p>
            <a:pPr>
              <a:defRPr/>
            </a:pPr>
            <a:endParaRPr lang="en-US"/>
          </a:p>
        </p:txBody>
      </p:sp>
      <p:sp>
        <p:nvSpPr>
          <p:cNvPr id="16387" name="Rectangle 3">
            <a:extLst>
              <a:ext uri="{FF2B5EF4-FFF2-40B4-BE49-F238E27FC236}">
                <a16:creationId xmlns:a16="http://schemas.microsoft.com/office/drawing/2014/main" id="{F446275A-6C3C-9644-B67F-6031033EE471}"/>
              </a:ext>
            </a:extLst>
          </p:cNvPr>
          <p:cNvSpPr>
            <a:spLocks noGrp="1" noChangeArrowheads="1"/>
          </p:cNvSpPr>
          <p:nvPr>
            <p:ph type="dt" idx="1"/>
          </p:nvPr>
        </p:nvSpPr>
        <p:spPr bwMode="auto">
          <a:xfrm>
            <a:off x="3919538" y="0"/>
            <a:ext cx="2957512" cy="447675"/>
          </a:xfrm>
          <a:prstGeom prst="rect">
            <a:avLst/>
          </a:prstGeom>
          <a:noFill/>
          <a:ln w="9525">
            <a:noFill/>
            <a:miter lim="800000"/>
            <a:headEnd/>
            <a:tailEnd/>
          </a:ln>
          <a:effectLst/>
        </p:spPr>
        <p:txBody>
          <a:bodyPr vert="horz" wrap="square" lIns="89094" tIns="44547" rIns="89094" bIns="44547" numCol="1" anchor="t" anchorCtr="0" compatLnSpc="1">
            <a:prstTxWarp prst="textNoShape">
              <a:avLst/>
            </a:prstTxWarp>
          </a:bodyPr>
          <a:lstStyle>
            <a:lvl1pPr algn="r" defTabSz="892175">
              <a:defRPr sz="1200">
                <a:latin typeface="Times" pitchFamily="18" charset="0"/>
              </a:defRPr>
            </a:lvl1pPr>
          </a:lstStyle>
          <a:p>
            <a:pPr>
              <a:defRPr/>
            </a:pPr>
            <a:endParaRPr lang="en-US"/>
          </a:p>
        </p:txBody>
      </p:sp>
      <p:sp>
        <p:nvSpPr>
          <p:cNvPr id="9220" name="Rectangle 4">
            <a:extLst>
              <a:ext uri="{FF2B5EF4-FFF2-40B4-BE49-F238E27FC236}">
                <a16:creationId xmlns:a16="http://schemas.microsoft.com/office/drawing/2014/main" id="{22E0CE74-775B-8A40-93A8-C8D7C62D5D9B}"/>
              </a:ext>
            </a:extLst>
          </p:cNvPr>
          <p:cNvSpPr>
            <a:spLocks noGrp="1" noRot="1" noChangeAspect="1" noChangeArrowheads="1" noTextEdit="1"/>
          </p:cNvSpPr>
          <p:nvPr>
            <p:ph type="sldImg" idx="2"/>
          </p:nvPr>
        </p:nvSpPr>
        <p:spPr bwMode="auto">
          <a:xfrm>
            <a:off x="1192213" y="669925"/>
            <a:ext cx="4567237" cy="34258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9" name="Rectangle 5">
            <a:extLst>
              <a:ext uri="{FF2B5EF4-FFF2-40B4-BE49-F238E27FC236}">
                <a16:creationId xmlns:a16="http://schemas.microsoft.com/office/drawing/2014/main" id="{66E28B01-3ADE-7F4D-84E0-8AE922B12C95}"/>
              </a:ext>
            </a:extLst>
          </p:cNvPr>
          <p:cNvSpPr>
            <a:spLocks noGrp="1" noChangeArrowheads="1"/>
          </p:cNvSpPr>
          <p:nvPr>
            <p:ph type="body" sz="quarter" idx="3"/>
          </p:nvPr>
        </p:nvSpPr>
        <p:spPr bwMode="auto">
          <a:xfrm>
            <a:off x="887413" y="4319588"/>
            <a:ext cx="5102225" cy="4171950"/>
          </a:xfrm>
          <a:prstGeom prst="rect">
            <a:avLst/>
          </a:prstGeom>
          <a:noFill/>
          <a:ln w="9525">
            <a:noFill/>
            <a:miter lim="800000"/>
            <a:headEnd/>
            <a:tailEnd/>
          </a:ln>
          <a:effectLst/>
        </p:spPr>
        <p:txBody>
          <a:bodyPr vert="horz" wrap="square" lIns="89094" tIns="44547" rIns="89094" bIns="4454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390" name="Rectangle 6">
            <a:extLst>
              <a:ext uri="{FF2B5EF4-FFF2-40B4-BE49-F238E27FC236}">
                <a16:creationId xmlns:a16="http://schemas.microsoft.com/office/drawing/2014/main" id="{DD97344A-31D7-764B-B2D0-DC1EBEA57B4E}"/>
              </a:ext>
            </a:extLst>
          </p:cNvPr>
          <p:cNvSpPr>
            <a:spLocks noGrp="1" noChangeArrowheads="1"/>
          </p:cNvSpPr>
          <p:nvPr>
            <p:ph type="ftr" sz="quarter" idx="4"/>
          </p:nvPr>
        </p:nvSpPr>
        <p:spPr bwMode="auto">
          <a:xfrm>
            <a:off x="0" y="8713788"/>
            <a:ext cx="2957513" cy="447675"/>
          </a:xfrm>
          <a:prstGeom prst="rect">
            <a:avLst/>
          </a:prstGeom>
          <a:noFill/>
          <a:ln w="9525">
            <a:noFill/>
            <a:miter lim="800000"/>
            <a:headEnd/>
            <a:tailEnd/>
          </a:ln>
          <a:effectLst/>
        </p:spPr>
        <p:txBody>
          <a:bodyPr vert="horz" wrap="square" lIns="89094" tIns="44547" rIns="89094" bIns="44547" numCol="1" anchor="b" anchorCtr="0" compatLnSpc="1">
            <a:prstTxWarp prst="textNoShape">
              <a:avLst/>
            </a:prstTxWarp>
          </a:bodyPr>
          <a:lstStyle>
            <a:lvl1pPr defTabSz="892175">
              <a:defRPr sz="1200">
                <a:latin typeface="Times" pitchFamily="18" charset="0"/>
              </a:defRPr>
            </a:lvl1pPr>
          </a:lstStyle>
          <a:p>
            <a:pPr>
              <a:defRPr/>
            </a:pPr>
            <a:endParaRPr lang="en-US"/>
          </a:p>
        </p:txBody>
      </p:sp>
      <p:sp>
        <p:nvSpPr>
          <p:cNvPr id="16391" name="Rectangle 7">
            <a:extLst>
              <a:ext uri="{FF2B5EF4-FFF2-40B4-BE49-F238E27FC236}">
                <a16:creationId xmlns:a16="http://schemas.microsoft.com/office/drawing/2014/main" id="{E4AE7837-02AB-3942-8B4E-8E613C6433D0}"/>
              </a:ext>
            </a:extLst>
          </p:cNvPr>
          <p:cNvSpPr>
            <a:spLocks noGrp="1" noChangeArrowheads="1"/>
          </p:cNvSpPr>
          <p:nvPr>
            <p:ph type="sldNum" sz="quarter" idx="5"/>
          </p:nvPr>
        </p:nvSpPr>
        <p:spPr bwMode="auto">
          <a:xfrm>
            <a:off x="3919538" y="8713788"/>
            <a:ext cx="2957512" cy="447675"/>
          </a:xfrm>
          <a:prstGeom prst="rect">
            <a:avLst/>
          </a:prstGeom>
          <a:noFill/>
          <a:ln w="9525">
            <a:noFill/>
            <a:miter lim="800000"/>
            <a:headEnd/>
            <a:tailEnd/>
          </a:ln>
          <a:effectLst/>
        </p:spPr>
        <p:txBody>
          <a:bodyPr vert="horz" wrap="square" lIns="89094" tIns="44547" rIns="89094" bIns="44547" numCol="1" anchor="b" anchorCtr="0" compatLnSpc="1">
            <a:prstTxWarp prst="textNoShape">
              <a:avLst/>
            </a:prstTxWarp>
          </a:bodyPr>
          <a:lstStyle>
            <a:lvl1pPr algn="r" defTabSz="892175">
              <a:defRPr sz="1200">
                <a:latin typeface="Times" panose="02020603050405020304" pitchFamily="18" charset="0"/>
              </a:defRPr>
            </a:lvl1pPr>
          </a:lstStyle>
          <a:p>
            <a:pPr>
              <a:defRPr/>
            </a:pPr>
            <a:fld id="{09D8B99D-00E8-1541-BE04-F0148888E3E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rgbClr val="333333"/>
        </a:solidFill>
        <a:latin typeface="Times" pitchFamily="18" charset="0"/>
        <a:ea typeface="+mn-ea"/>
        <a:cs typeface="+mn-cs"/>
      </a:defRPr>
    </a:lvl1pPr>
    <a:lvl2pPr marL="457200" algn="l" rtl="0" eaLnBrk="0" fontAlgn="base" hangingPunct="0">
      <a:spcBef>
        <a:spcPct val="30000"/>
      </a:spcBef>
      <a:spcAft>
        <a:spcPct val="0"/>
      </a:spcAft>
      <a:defRPr sz="1200" kern="1200">
        <a:solidFill>
          <a:srgbClr val="333333"/>
        </a:solidFill>
        <a:latin typeface="Times" pitchFamily="18" charset="0"/>
        <a:ea typeface="+mn-ea"/>
        <a:cs typeface="+mn-cs"/>
      </a:defRPr>
    </a:lvl2pPr>
    <a:lvl3pPr marL="914400" algn="l" rtl="0" eaLnBrk="0" fontAlgn="base" hangingPunct="0">
      <a:spcBef>
        <a:spcPct val="30000"/>
      </a:spcBef>
      <a:spcAft>
        <a:spcPct val="0"/>
      </a:spcAft>
      <a:defRPr sz="1200" kern="1200">
        <a:solidFill>
          <a:srgbClr val="333333"/>
        </a:solidFill>
        <a:latin typeface="Times" pitchFamily="18" charset="0"/>
        <a:ea typeface="+mn-ea"/>
        <a:cs typeface="+mn-cs"/>
      </a:defRPr>
    </a:lvl3pPr>
    <a:lvl4pPr marL="1371600" algn="l" rtl="0" eaLnBrk="0" fontAlgn="base" hangingPunct="0">
      <a:spcBef>
        <a:spcPct val="30000"/>
      </a:spcBef>
      <a:spcAft>
        <a:spcPct val="0"/>
      </a:spcAft>
      <a:defRPr sz="1200" kern="1200">
        <a:solidFill>
          <a:srgbClr val="333333"/>
        </a:solidFill>
        <a:latin typeface="Times" pitchFamily="18" charset="0"/>
        <a:ea typeface="+mn-ea"/>
        <a:cs typeface="+mn-cs"/>
      </a:defRPr>
    </a:lvl4pPr>
    <a:lvl5pPr marL="1828800" algn="l" rtl="0" eaLnBrk="0" fontAlgn="base" hangingPunct="0">
      <a:spcBef>
        <a:spcPct val="30000"/>
      </a:spcBef>
      <a:spcAft>
        <a:spcPct val="0"/>
      </a:spcAft>
      <a:defRPr sz="1200" kern="1200">
        <a:solidFill>
          <a:srgbClr val="333333"/>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a:extLst>
              <a:ext uri="{FF2B5EF4-FFF2-40B4-BE49-F238E27FC236}">
                <a16:creationId xmlns:a16="http://schemas.microsoft.com/office/drawing/2014/main" id="{6E7B7A17-F475-3844-BB9A-8736365FED72}"/>
              </a:ext>
            </a:extLst>
          </p:cNvPr>
          <p:cNvSpPr>
            <a:spLocks noGrp="1" noRot="1" noChangeAspect="1" noChangeArrowheads="1" noTextEdit="1"/>
          </p:cNvSpPr>
          <p:nvPr>
            <p:ph type="sldImg"/>
          </p:nvPr>
        </p:nvSpPr>
        <p:spPr>
          <a:xfrm>
            <a:off x="1192213" y="669925"/>
            <a:ext cx="4567237" cy="3425825"/>
          </a:xfrm>
          <a:ln/>
        </p:spPr>
      </p:sp>
      <p:sp>
        <p:nvSpPr>
          <p:cNvPr id="12290" name="Notes Placeholder 2">
            <a:extLst>
              <a:ext uri="{FF2B5EF4-FFF2-40B4-BE49-F238E27FC236}">
                <a16:creationId xmlns:a16="http://schemas.microsoft.com/office/drawing/2014/main" id="{10FCB50E-EC7A-4346-AD6C-E685A639B1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pitchFamily="2" charset="0"/>
            </a:endParaRPr>
          </a:p>
        </p:txBody>
      </p:sp>
      <p:sp>
        <p:nvSpPr>
          <p:cNvPr id="12291" name="Slide Number Placeholder 3">
            <a:extLst>
              <a:ext uri="{FF2B5EF4-FFF2-40B4-BE49-F238E27FC236}">
                <a16:creationId xmlns:a16="http://schemas.microsoft.com/office/drawing/2014/main" id="{70FC1FAB-DFF2-014B-8D8C-C0309AA50F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2175">
              <a:defRPr sz="2400">
                <a:solidFill>
                  <a:schemeClr val="tx1"/>
                </a:solidFill>
                <a:latin typeface="Arial" panose="020B0604020202020204" pitchFamily="34" charset="0"/>
              </a:defRPr>
            </a:lvl1pPr>
            <a:lvl2pPr marL="742950" indent="-285750" defTabSz="892175">
              <a:defRPr sz="2400">
                <a:solidFill>
                  <a:schemeClr val="tx1"/>
                </a:solidFill>
                <a:latin typeface="Arial" panose="020B0604020202020204" pitchFamily="34" charset="0"/>
              </a:defRPr>
            </a:lvl2pPr>
            <a:lvl3pPr marL="1143000" indent="-228600" defTabSz="892175">
              <a:defRPr sz="2400">
                <a:solidFill>
                  <a:schemeClr val="tx1"/>
                </a:solidFill>
                <a:latin typeface="Arial" panose="020B0604020202020204" pitchFamily="34" charset="0"/>
              </a:defRPr>
            </a:lvl3pPr>
            <a:lvl4pPr marL="1600200" indent="-228600" defTabSz="892175">
              <a:defRPr sz="2400">
                <a:solidFill>
                  <a:schemeClr val="tx1"/>
                </a:solidFill>
                <a:latin typeface="Arial" panose="020B0604020202020204" pitchFamily="34" charset="0"/>
              </a:defRPr>
            </a:lvl4pPr>
            <a:lvl5pPr marL="2057400" indent="-228600" defTabSz="892175">
              <a:defRPr sz="2400">
                <a:solidFill>
                  <a:schemeClr val="tx1"/>
                </a:solidFill>
                <a:latin typeface="Arial" panose="020B0604020202020204" pitchFamily="34" charset="0"/>
              </a:defRPr>
            </a:lvl5pPr>
            <a:lvl6pPr marL="2514600" indent="-228600" defTabSz="892175"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892175"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892175"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892175" eaLnBrk="0" fontAlgn="base" hangingPunct="0">
              <a:spcBef>
                <a:spcPct val="0"/>
              </a:spcBef>
              <a:spcAft>
                <a:spcPct val="0"/>
              </a:spcAft>
              <a:defRPr sz="2400">
                <a:solidFill>
                  <a:schemeClr val="tx1"/>
                </a:solidFill>
                <a:latin typeface="Arial" panose="020B0604020202020204" pitchFamily="34" charset="0"/>
              </a:defRPr>
            </a:lvl9pPr>
          </a:lstStyle>
          <a:p>
            <a:fld id="{BB054DAE-9B1D-0349-9765-1B40B3DA898D}" type="slidenum">
              <a:rPr lang="en-US" altLang="en-US" sz="1200" smtClean="0">
                <a:latin typeface="Times" pitchFamily="2" charset="0"/>
              </a:rPr>
              <a:pPr/>
              <a:t>1</a:t>
            </a:fld>
            <a:endParaRPr lang="en-US" altLang="en-US" sz="1200">
              <a:latin typeface="Times" pitchFamily="2"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Chief Aiken and Anthony Catalanotto have retired from their active public safety posts</a:t>
            </a:r>
          </a:p>
        </p:txBody>
      </p:sp>
      <p:sp>
        <p:nvSpPr>
          <p:cNvPr id="4" name="Slide Number Placeholder 3"/>
          <p:cNvSpPr>
            <a:spLocks noGrp="1"/>
          </p:cNvSpPr>
          <p:nvPr>
            <p:ph type="sldNum" sz="quarter" idx="5"/>
          </p:nvPr>
        </p:nvSpPr>
        <p:spPr/>
        <p:txBody>
          <a:bodyPr/>
          <a:lstStyle/>
          <a:p>
            <a:pPr>
              <a:defRPr/>
            </a:pPr>
            <a:fld id="{09D8B99D-00E8-1541-BE04-F0148888E3EE}" type="slidenum">
              <a:rPr lang="en-US" altLang="en-US" smtClean="0"/>
              <a:pPr>
                <a:defRPr/>
              </a:pPr>
              <a:t>13</a:t>
            </a:fld>
            <a:endParaRPr lang="en-US" altLang="en-US"/>
          </a:p>
        </p:txBody>
      </p:sp>
    </p:spTree>
    <p:extLst>
      <p:ext uri="{BB962C8B-B14F-4D97-AF65-F5344CB8AC3E}">
        <p14:creationId xmlns:p14="http://schemas.microsoft.com/office/powerpoint/2010/main" val="2390062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latin typeface="Arial" pitchFamily="34" charset="0"/>
                <a:cs typeface="Arial" pitchFamily="34" charset="0"/>
              </a:rPr>
              <a:t>[Emphasize</a:t>
            </a:r>
            <a:r>
              <a:rPr lang="en-US" i="1" baseline="0" dirty="0">
                <a:latin typeface="Arial" pitchFamily="34" charset="0"/>
                <a:cs typeface="Arial" pitchFamily="34" charset="0"/>
              </a:rPr>
              <a:t> the push toward providing electronic resources for practitioners and decisions makers through the SAFECOM website, including resources created by the committees.]</a:t>
            </a:r>
            <a:endParaRPr lang="en-US" i="1" dirty="0">
              <a:latin typeface="Arial" pitchFamily="34" charset="0"/>
              <a:cs typeface="Arial"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09D8B99D-00E8-1541-BE04-F0148888E3EE}" type="slidenum">
              <a:rPr lang="en-US" altLang="en-US" smtClean="0"/>
              <a:pPr>
                <a:defRPr/>
              </a:pPr>
              <a:t>15</a:t>
            </a:fld>
            <a:endParaRPr lang="en-US" altLang="en-US"/>
          </a:p>
        </p:txBody>
      </p:sp>
    </p:spTree>
    <p:extLst>
      <p:ext uri="{BB962C8B-B14F-4D97-AF65-F5344CB8AC3E}">
        <p14:creationId xmlns:p14="http://schemas.microsoft.com/office/powerpoint/2010/main" val="3333402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latin typeface="Arial" pitchFamily="34" charset="0"/>
                <a:cs typeface="Arial" pitchFamily="34" charset="0"/>
              </a:rPr>
              <a:t>[Emphasize</a:t>
            </a:r>
            <a:r>
              <a:rPr lang="en-US" i="1" baseline="0" dirty="0">
                <a:latin typeface="Arial" pitchFamily="34" charset="0"/>
                <a:cs typeface="Arial" pitchFamily="34" charset="0"/>
              </a:rPr>
              <a:t> the push toward providing electronic resources for practitioners and decisions makers through the SAFECOM website, including resources created by the committees.]</a:t>
            </a:r>
            <a:endParaRPr lang="en-US" i="1" dirty="0">
              <a:latin typeface="Arial" pitchFamily="34" charset="0"/>
              <a:cs typeface="Arial"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09D8B99D-00E8-1541-BE04-F0148888E3EE}" type="slidenum">
              <a:rPr lang="en-US" altLang="en-US" smtClean="0"/>
              <a:pPr>
                <a:defRPr/>
              </a:pPr>
              <a:t>16</a:t>
            </a:fld>
            <a:endParaRPr lang="en-US" altLang="en-US"/>
          </a:p>
        </p:txBody>
      </p:sp>
    </p:spTree>
    <p:extLst>
      <p:ext uri="{BB962C8B-B14F-4D97-AF65-F5344CB8AC3E}">
        <p14:creationId xmlns:p14="http://schemas.microsoft.com/office/powerpoint/2010/main" val="3500585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pitchFamily="18" charset="0"/>
                <a:ea typeface="+mn-ea"/>
                <a:cs typeface="+mn-cs"/>
              </a:rPr>
              <a:t>We all remember the events of September 11, 2001, and the impact they had on our country. While there may be no way to completely prevent another attack, we can use the lessons we learned from that day to better prepare for emergencies and disasters.</a:t>
            </a:r>
          </a:p>
          <a:p>
            <a:endParaRPr lang="en-US" sz="1200" kern="1200" dirty="0">
              <a:solidFill>
                <a:schemeClr val="tx1"/>
              </a:solidFill>
              <a:effectLst/>
              <a:latin typeface="Times" pitchFamily="18" charset="0"/>
              <a:ea typeface="+mn-ea"/>
              <a:cs typeface="+mn-cs"/>
            </a:endParaRPr>
          </a:p>
          <a:p>
            <a:r>
              <a:rPr lang="en-US" sz="1200" kern="1200" dirty="0">
                <a:solidFill>
                  <a:schemeClr val="tx1"/>
                </a:solidFill>
                <a:effectLst/>
                <a:latin typeface="Times" pitchFamily="18" charset="0"/>
                <a:ea typeface="+mn-ea"/>
                <a:cs typeface="+mn-cs"/>
              </a:rPr>
              <a:t>Understandably, many assume responders—no matter their agency, discipline, or geographic boundary—are able to communicate with each other during day-to-day and out-of-the-ordinary incidents. After all, timely communications during critical events is often a matter of life or death. </a:t>
            </a:r>
          </a:p>
          <a:p>
            <a:endParaRPr lang="en-US" sz="1200" kern="1200" dirty="0">
              <a:solidFill>
                <a:schemeClr val="tx1"/>
              </a:solidFill>
              <a:effectLst/>
              <a:latin typeface="Times" pitchFamily="18" charset="0"/>
              <a:ea typeface="+mn-ea"/>
              <a:cs typeface="+mn-cs"/>
            </a:endParaRPr>
          </a:p>
          <a:p>
            <a:r>
              <a:rPr lang="en-US" sz="1200" kern="1200" dirty="0">
                <a:solidFill>
                  <a:schemeClr val="tx1"/>
                </a:solidFill>
                <a:effectLst/>
                <a:latin typeface="Times" pitchFamily="18" charset="0"/>
                <a:ea typeface="+mn-ea"/>
                <a:cs typeface="+mn-cs"/>
              </a:rPr>
              <a:t>However, despite advances in modern communications, emergency responders often still struggle to communicate effectively with members of their own agencies, let alone agencies in neighboring states, counties, cities, localities or tribal communities. Unfortunately, this became clear as thousands of emergency services personnel converged on the scenes in New York City; Washington, DC; and Shanksville, Pennsylvania, to respond to the attacks of September 11.</a:t>
            </a:r>
          </a:p>
          <a:p>
            <a:endParaRPr lang="en-US" sz="1200" kern="1200" dirty="0">
              <a:solidFill>
                <a:schemeClr val="tx1"/>
              </a:solidFill>
              <a:effectLst/>
              <a:latin typeface="Times" pitchFamily="18" charset="0"/>
              <a:ea typeface="+mn-ea"/>
              <a:cs typeface="+mn-cs"/>
            </a:endParaRPr>
          </a:p>
          <a:p>
            <a:r>
              <a:rPr lang="en-US" sz="1200" kern="1200" dirty="0">
                <a:solidFill>
                  <a:schemeClr val="tx1"/>
                </a:solidFill>
                <a:effectLst/>
                <a:latin typeface="Times" pitchFamily="18" charset="0"/>
                <a:ea typeface="+mn-ea"/>
                <a:cs typeface="+mn-cs"/>
              </a:rPr>
              <a:t>The response to those attacks identified major gaps in the public safety community’s ability to talk to one another and share information when necessary—or to interoperate. Although an accurate description of SAFECOM’s original intent and impetus for its formation, this is an overly-simplified end goal to more complex issues—standardized processes, operational procedures, and a common language; a way for different brands of communication equipment to speak to one another; an agreed-upon command structure; and practices in place for building collaborative relationships across those likely to coordinate during large-scale events. </a:t>
            </a:r>
          </a:p>
          <a:p>
            <a:endParaRPr lang="en-US" sz="1200" kern="1200" dirty="0">
              <a:solidFill>
                <a:schemeClr val="tx1"/>
              </a:solidFill>
              <a:effectLst/>
              <a:latin typeface="Times" pitchFamily="18" charset="0"/>
              <a:ea typeface="+mn-ea"/>
              <a:cs typeface="+mn-cs"/>
            </a:endParaRPr>
          </a:p>
          <a:p>
            <a:r>
              <a:rPr lang="en-US" sz="1200" kern="1200" dirty="0">
                <a:solidFill>
                  <a:schemeClr val="tx1"/>
                </a:solidFill>
                <a:effectLst/>
                <a:latin typeface="Times" pitchFamily="18" charset="0"/>
                <a:ea typeface="+mn-ea"/>
                <a:cs typeface="+mn-cs"/>
              </a:rPr>
              <a:t>In an effort to resolve major communications issues identified during the September 11, 2001, terrorist attacks, SAFECOM was created as a Presidential E-Government Initiative to improve interoperability, allowing emergency responders to communicate more effectively before, during, and after emergencies and disasters.</a:t>
            </a:r>
          </a:p>
          <a:p>
            <a:endParaRPr lang="en-US" sz="1200" kern="1200" dirty="0">
              <a:solidFill>
                <a:schemeClr val="tx1"/>
              </a:solidFill>
              <a:effectLst/>
              <a:latin typeface="Times" pitchFamily="18" charset="0"/>
              <a:ea typeface="+mn-ea"/>
              <a:cs typeface="+mn-cs"/>
            </a:endParaRPr>
          </a:p>
          <a:p>
            <a:r>
              <a:rPr lang="en-US" sz="1200" kern="1200" dirty="0">
                <a:solidFill>
                  <a:schemeClr val="tx1"/>
                </a:solidFill>
                <a:effectLst/>
                <a:latin typeface="Times" pitchFamily="18" charset="0"/>
                <a:ea typeface="+mn-ea"/>
                <a:cs typeface="+mn-cs"/>
              </a:rPr>
              <a:t>SAFECOM’s mission is “improve emergency response providers’ inter-jurisdictional and interdisciplinary emergency communications interoperability across local, regional, tribal, state, territorial, international borders, and with Federal government entities.” </a:t>
            </a:r>
            <a:r>
              <a:rPr lang="en-US" sz="1200" i="1" kern="1200" dirty="0">
                <a:solidFill>
                  <a:schemeClr val="tx1"/>
                </a:solidFill>
                <a:effectLst/>
                <a:latin typeface="Times" pitchFamily="18" charset="0"/>
                <a:ea typeface="+mn-ea"/>
                <a:cs typeface="+mn-cs"/>
              </a:rPr>
              <a:t>(SAFECOM Charter)</a:t>
            </a:r>
          </a:p>
          <a:p>
            <a:endParaRPr lang="en-US" sz="1200" i="1" kern="1200" dirty="0">
              <a:solidFill>
                <a:schemeClr val="tx1"/>
              </a:solidFill>
              <a:effectLst/>
              <a:latin typeface="Times"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pitchFamily="18" charset="0"/>
                <a:ea typeface="+mn-ea"/>
                <a:cs typeface="+mn-cs"/>
              </a:rPr>
              <a:t>SAFECOM functions as an advisory body to and is administered by the Cybersecurity and Infrastructure Security Agency (CISA). The group produces guidance to achieve operable and interoperable communications across agency, disciplinary, and governmental borders as well as provides feedback to the Department of Homeland Security (DHS) Science and Technology Directorate (S&amp;T) as part of research and development efforts as well as the Federal Emergency Management Agency (FEMA) for emergency communications grant guide.</a:t>
            </a:r>
          </a:p>
          <a:p>
            <a:endParaRPr lang="en-US" sz="1200" kern="1200" dirty="0">
              <a:solidFill>
                <a:schemeClr val="tx1"/>
              </a:solidFill>
              <a:effectLst/>
              <a:latin typeface="Times" pitchFamily="18" charset="0"/>
              <a:ea typeface="+mn-ea"/>
              <a:cs typeface="+mn-cs"/>
            </a:endParaRPr>
          </a:p>
          <a:p>
            <a:r>
              <a:rPr lang="en-US" sz="1200" kern="1200" dirty="0">
                <a:solidFill>
                  <a:schemeClr val="tx1"/>
                </a:solidFill>
                <a:effectLst/>
                <a:latin typeface="Times" pitchFamily="18" charset="0"/>
                <a:ea typeface="+mn-ea"/>
                <a:cs typeface="+mn-cs"/>
              </a:rPr>
              <a:t>It is one of the first organizations to bring together elected and appointed officials, representatives from public safety associations, and emergency responders in the field to promote governance, best practices, and lessons learned related to emergency communications.</a:t>
            </a:r>
          </a:p>
          <a:p>
            <a:endParaRPr lang="en-US" sz="1200" kern="1200" dirty="0">
              <a:solidFill>
                <a:schemeClr val="tx1"/>
              </a:solidFill>
              <a:effectLst/>
              <a:latin typeface="Times" pitchFamily="18" charset="0"/>
              <a:ea typeface="+mn-ea"/>
              <a:cs typeface="+mn-cs"/>
            </a:endParaRPr>
          </a:p>
          <a:p>
            <a:r>
              <a:rPr lang="en-US" sz="1200" b="1" kern="1200" dirty="0">
                <a:solidFill>
                  <a:schemeClr val="tx1"/>
                </a:solidFill>
                <a:effectLst/>
                <a:latin typeface="Times" pitchFamily="18" charset="0"/>
                <a:ea typeface="+mn-ea"/>
                <a:cs typeface="+mn-cs"/>
              </a:rPr>
              <a:t>(For reference) </a:t>
            </a:r>
            <a:r>
              <a:rPr lang="en-US" sz="1200" kern="1200" dirty="0">
                <a:solidFill>
                  <a:schemeClr val="tx1"/>
                </a:solidFill>
                <a:effectLst/>
                <a:latin typeface="Times" pitchFamily="18" charset="0"/>
                <a:ea typeface="+mn-ea"/>
                <a:cs typeface="+mn-cs"/>
              </a:rPr>
              <a:t>I bet some of you are wondering what SAFECOM stands for. SAFECOM is actually NOT an acronym as many first assume. The E-government Initiative addresses this program as the “Wireless Public Safety Interoperable Communications/Project SAFECOM.” However, it is more commonly referred to as SAFECOM.</a:t>
            </a:r>
          </a:p>
          <a:p>
            <a:r>
              <a:rPr lang="en-US" sz="1200" kern="1200" dirty="0">
                <a:solidFill>
                  <a:schemeClr val="tx1"/>
                </a:solidFill>
                <a:effectLst/>
                <a:latin typeface="Times" pitchFamily="18" charset="0"/>
                <a:ea typeface="+mn-ea"/>
                <a:cs typeface="+mn-cs"/>
              </a:rPr>
              <a:t> </a:t>
            </a:r>
          </a:p>
          <a:p>
            <a:pPr defTabSz="897301">
              <a:defRPr/>
            </a:pPr>
            <a:endParaRPr lang="en-US" dirty="0">
              <a:latin typeface="Arial" pitchFamily="34" charset="0"/>
              <a:cs typeface="Arial" pitchFamily="34" charset="0"/>
            </a:endParaRPr>
          </a:p>
          <a:p>
            <a:pPr marL="0" lvl="2">
              <a:spcBef>
                <a:spcPts val="589"/>
              </a:spcBef>
              <a:spcAft>
                <a:spcPts val="589"/>
              </a:spcAft>
              <a:buClr>
                <a:srgbClr val="1C4386"/>
              </a:buClr>
              <a:defRPr/>
            </a:pPr>
            <a:endParaRPr lang="en-US" altLang="en-US" sz="1100" dirty="0">
              <a:latin typeface="Arial" pitchFamily="34" charset="0"/>
              <a:ea typeface="MS PGothic" pitchFamily="34" charset="-128"/>
              <a:cs typeface="Arial"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09D8B99D-00E8-1541-BE04-F0148888E3EE}" type="slidenum">
              <a:rPr lang="en-US" altLang="en-US" smtClean="0"/>
              <a:pPr>
                <a:defRPr/>
              </a:pPr>
              <a:t>2</a:t>
            </a:fld>
            <a:endParaRPr lang="en-US" altLang="en-US"/>
          </a:p>
        </p:txBody>
      </p:sp>
    </p:spTree>
    <p:extLst>
      <p:ext uri="{BB962C8B-B14F-4D97-AF65-F5344CB8AC3E}">
        <p14:creationId xmlns:p14="http://schemas.microsoft.com/office/powerpoint/2010/main" val="3726611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Provide brief description</a:t>
            </a:r>
            <a:r>
              <a:rPr lang="en-US" baseline="0" dirty="0"/>
              <a:t> of interoperability (see notes below for reference)</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sz="1200" dirty="0">
                <a:latin typeface="Arial" panose="020B0604020202020204" pitchFamily="34" charset="0"/>
                <a:cs typeface="Arial" panose="020B0604020202020204" pitchFamily="34" charset="0"/>
              </a:rPr>
              <a:t>National Emergency Communications Plan (NECP), defines interoperability as “the ability of public safety responders to share information via voice and data communications systems on demand, in real time, when needed, and as authorized.”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Times" pitchFamily="18" charset="0"/>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Times" pitchFamily="18" charset="0"/>
                <a:ea typeface="+mn-ea"/>
                <a:cs typeface="+mn-cs"/>
              </a:rPr>
              <a:t>In response to the lack of interoperability among agencies during 9/11 SAFECOM, in a </a:t>
            </a:r>
            <a:r>
              <a:rPr lang="en-US" dirty="0"/>
              <a:t>collaborative effort with the CISA and DHS S&amp;T developed the Interoperability Continuum.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Times" pitchFamily="18" charset="0"/>
                <a:ea typeface="+mn-ea"/>
                <a:cs typeface="+mn-cs"/>
              </a:rPr>
              <a:t>The Interoperability Continuum was designed as a tool to assist emergency response agencies and policy makers with planning and implementing interoperability solutions for data and voice communications. This tool identifies five critical success elements that must be addressed to achieve a sophisticated interoperability solution: governance, standard operating procedures (SOPs), technology, training and exercises, and usage of interoperable communications. Jurisdictions across the Nation can use the Interoperability Continuum to track progress in strengthening interoperable communications. For instance,</a:t>
            </a:r>
          </a:p>
          <a:p>
            <a:endParaRPr lang="en-US" dirty="0"/>
          </a:p>
          <a:p>
            <a:pPr marL="168244" indent="-168244">
              <a:buFont typeface="Arial" panose="020B0604020202020204" pitchFamily="34" charset="0"/>
              <a:buChar char="•"/>
              <a:defRPr/>
            </a:pPr>
            <a:r>
              <a:rPr lang="en-US" altLang="en-US" sz="1100" dirty="0">
                <a:latin typeface="Arial" panose="020B0604020202020204" pitchFamily="34" charset="0"/>
                <a:ea typeface="MS PGothic" pitchFamily="34" charset="-128"/>
                <a:cs typeface="Arial" panose="020B0604020202020204" pitchFamily="34" charset="0"/>
              </a:rPr>
              <a:t>The Continuum shows the evolution of communications and challenges of emergency response that must be addressed to be successful</a:t>
            </a:r>
          </a:p>
          <a:p>
            <a:pPr>
              <a:defRPr/>
            </a:pPr>
            <a:endParaRPr lang="en-US" altLang="en-US" sz="1100" dirty="0">
              <a:latin typeface="Arial" panose="020B0604020202020204" pitchFamily="34" charset="0"/>
              <a:ea typeface="MS PGothic" pitchFamily="34" charset="-128"/>
              <a:cs typeface="Arial" panose="020B0604020202020204" pitchFamily="34" charset="0"/>
            </a:endParaRPr>
          </a:p>
          <a:p>
            <a:pPr marL="168244" indent="-168244">
              <a:buFont typeface="Arial" panose="020B0604020202020204" pitchFamily="34" charset="0"/>
              <a:buChar char="•"/>
              <a:defRPr/>
            </a:pPr>
            <a:r>
              <a:rPr lang="en-US" altLang="en-US" sz="1100" dirty="0">
                <a:latin typeface="Arial" panose="020B0604020202020204" pitchFamily="34" charset="0"/>
                <a:ea typeface="MS PGothic" pitchFamily="34" charset="-128"/>
                <a:cs typeface="Arial" panose="020B0604020202020204" pitchFamily="34" charset="0"/>
              </a:rPr>
              <a:t>Even through new technology, such as broadband, social media, or next generation 9-1-1, come in to play, the continuum remains the guide for continuing</a:t>
            </a:r>
            <a:r>
              <a:rPr lang="en-US" altLang="en-US" sz="1100" baseline="0" dirty="0">
                <a:latin typeface="Arial" panose="020B0604020202020204" pitchFamily="34" charset="0"/>
                <a:ea typeface="MS PGothic" pitchFamily="34" charset="-128"/>
                <a:cs typeface="Arial" panose="020B0604020202020204" pitchFamily="34" charset="0"/>
              </a:rPr>
              <a:t> to</a:t>
            </a:r>
            <a:r>
              <a:rPr lang="en-US" altLang="en-US" sz="1100" dirty="0">
                <a:latin typeface="Arial" panose="020B0604020202020204" pitchFamily="34" charset="0"/>
                <a:ea typeface="MS PGothic" pitchFamily="34" charset="-128"/>
                <a:cs typeface="Arial" panose="020B0604020202020204" pitchFamily="34" charset="0"/>
              </a:rPr>
              <a:t> address the sustainment of land mobile radio and</a:t>
            </a:r>
            <a:r>
              <a:rPr lang="en-US" altLang="en-US" sz="1100" baseline="0" dirty="0">
                <a:latin typeface="Arial" panose="020B0604020202020204" pitchFamily="34" charset="0"/>
                <a:ea typeface="MS PGothic" pitchFamily="34" charset="-128"/>
                <a:cs typeface="Arial" panose="020B0604020202020204" pitchFamily="34" charset="0"/>
              </a:rPr>
              <a:t> the integration of new and emerging technologies</a:t>
            </a:r>
          </a:p>
          <a:p>
            <a:pPr marL="168244" indent="-168244">
              <a:buFont typeface="Arial" panose="020B0604020202020204" pitchFamily="34" charset="0"/>
              <a:buChar char="•"/>
              <a:defRPr/>
            </a:pPr>
            <a:endParaRPr lang="en-US" sz="1100" baseline="0" dirty="0">
              <a:latin typeface="Arial" panose="020B0604020202020204" pitchFamily="34" charset="0"/>
              <a:ea typeface="MS PGothic" pitchFamily="34" charset="-128"/>
              <a:cs typeface="Arial" panose="020B0604020202020204" pitchFamily="34" charset="0"/>
            </a:endParaRPr>
          </a:p>
          <a:p>
            <a:pPr marL="0"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aseline="0" dirty="0">
                <a:latin typeface="Arial" panose="020B0604020202020204" pitchFamily="34" charset="0"/>
                <a:ea typeface="MS PGothic" pitchFamily="34" charset="-128"/>
                <a:cs typeface="Arial" panose="020B0604020202020204" pitchFamily="34" charset="0"/>
              </a:rPr>
              <a:t>SAFECOM uses the Continuum to identify problem areas to explore and </a:t>
            </a:r>
            <a:r>
              <a:rPr lang="en-US" dirty="0">
                <a:solidFill>
                  <a:prstClr val="black"/>
                </a:solidFill>
                <a:latin typeface="Arial" panose="020B0604020202020204" pitchFamily="34" charset="0"/>
                <a:ea typeface="Dotum" panose="020B0600000101010101" pitchFamily="34" charset="-127"/>
                <a:cs typeface="Arial" panose="020B0604020202020204" pitchFamily="34" charset="0"/>
              </a:rPr>
              <a:t>coordinates with existing federal communications programs, elected and appointed officials, and key emergency response stakeholders to improve processes and policy of existing communications systems and future networks</a:t>
            </a:r>
          </a:p>
          <a:p>
            <a:pPr marL="0" indent="0">
              <a:buFont typeface="Arial" panose="020B0604020202020204" pitchFamily="34" charset="0"/>
              <a:buNone/>
              <a:defRPr/>
            </a:pPr>
            <a:endParaRPr lang="en-US" altLang="en-US" sz="1100" dirty="0">
              <a:latin typeface="Arial" panose="020B0604020202020204" pitchFamily="34" charset="0"/>
              <a:ea typeface="MS PGothic" pitchFamily="34" charset="-128"/>
              <a:cs typeface="Arial" panose="020B0604020202020204" pitchFamily="34" charset="0"/>
            </a:endParaRPr>
          </a:p>
          <a:p>
            <a:pPr marL="0" indent="0">
              <a:buFont typeface="Arial" panose="020B0604020202020204" pitchFamily="34" charset="0"/>
              <a:buNone/>
              <a:defRPr/>
            </a:pPr>
            <a:r>
              <a:rPr lang="en-US" altLang="en-US" sz="1100" dirty="0">
                <a:latin typeface="Arial" panose="020B0604020202020204" pitchFamily="34" charset="0"/>
                <a:ea typeface="MS PGothic" pitchFamily="34" charset="-128"/>
                <a:cs typeface="Arial" panose="020B0604020202020204" pitchFamily="34" charset="0"/>
              </a:rPr>
              <a:t>The SAFECOM Interoperability Continuum is currently undergoing revisions through SAFECOM</a:t>
            </a:r>
          </a:p>
          <a:p>
            <a:pPr marL="0" indent="0">
              <a:buFont typeface="Arial" panose="020B0604020202020204" pitchFamily="34" charset="0"/>
              <a:buNone/>
              <a:defRPr/>
            </a:pPr>
            <a:endParaRPr lang="en-US" altLang="en-US" sz="1100" dirty="0">
              <a:latin typeface="Arial" panose="020B0604020202020204" pitchFamily="34" charset="0"/>
              <a:ea typeface="MS PGothic" pitchFamily="34" charset="-128"/>
              <a:cs typeface="Arial" panose="020B0604020202020204" pitchFamily="34" charset="0"/>
            </a:endParaRPr>
          </a:p>
          <a:p>
            <a:pPr marL="168244" indent="-168244">
              <a:buFont typeface="Arial" panose="020B0604020202020204" pitchFamily="34" charset="0"/>
              <a:buChar char="•"/>
              <a:defRPr/>
            </a:pPr>
            <a:r>
              <a:rPr lang="en-US" altLang="en-US" sz="1100" i="1" dirty="0">
                <a:latin typeface="Arial" panose="020B0604020202020204" pitchFamily="34" charset="0"/>
                <a:ea typeface="MS PGothic" pitchFamily="34" charset="-128"/>
                <a:cs typeface="Arial" panose="020B0604020202020204" pitchFamily="34" charset="0"/>
              </a:rPr>
              <a:t>[Presenter should create bullets on their experiences with the continuum in action:</a:t>
            </a:r>
          </a:p>
          <a:p>
            <a:pPr marL="616894" lvl="1" indent="-168244">
              <a:buFont typeface="Arial" panose="020B0604020202020204" pitchFamily="34" charset="0"/>
              <a:buChar char="•"/>
              <a:defRPr/>
            </a:pPr>
            <a:r>
              <a:rPr lang="en-US" altLang="en-US" sz="1100" i="1" dirty="0">
                <a:latin typeface="Arial" panose="020B0604020202020204" pitchFamily="34" charset="0"/>
                <a:ea typeface="MS PGothic" pitchFamily="34" charset="-128"/>
                <a:cs typeface="Arial" panose="020B0604020202020204" pitchFamily="34" charset="0"/>
              </a:rPr>
              <a:t>Explain the real world situation</a:t>
            </a:r>
          </a:p>
          <a:p>
            <a:pPr marL="616894" lvl="1" indent="-168244">
              <a:buFont typeface="Arial" panose="020B0604020202020204" pitchFamily="34" charset="0"/>
              <a:buChar char="•"/>
              <a:defRPr/>
            </a:pPr>
            <a:r>
              <a:rPr lang="en-US" altLang="en-US" sz="1100" i="1" dirty="0">
                <a:latin typeface="Arial" panose="020B0604020202020204" pitchFamily="34" charset="0"/>
                <a:ea typeface="MS PGothic" pitchFamily="34" charset="-128"/>
                <a:cs typeface="Arial" panose="020B0604020202020204" pitchFamily="34" charset="0"/>
              </a:rPr>
              <a:t>Identify how the continuum worked for you in the situation to improve emergency communications </a:t>
            </a:r>
          </a:p>
          <a:p>
            <a:pPr marL="616894" lvl="1" indent="-168244">
              <a:buFont typeface="Arial" panose="020B0604020202020204" pitchFamily="34" charset="0"/>
              <a:buChar char="•"/>
              <a:defRPr/>
            </a:pPr>
            <a:r>
              <a:rPr lang="en-US" altLang="en-US" sz="1100" i="1" dirty="0">
                <a:latin typeface="Arial" panose="020B0604020202020204" pitchFamily="34" charset="0"/>
                <a:ea typeface="MS PGothic" pitchFamily="34" charset="-128"/>
                <a:cs typeface="Arial" panose="020B0604020202020204" pitchFamily="34" charset="0"/>
              </a:rPr>
              <a:t>Describe the outcome]</a:t>
            </a:r>
          </a:p>
          <a:p>
            <a:pPr marL="616894" lvl="1" indent="-168244">
              <a:buFont typeface="Arial" panose="020B0604020202020204" pitchFamily="34" charset="0"/>
              <a:buChar char="•"/>
              <a:defRPr/>
            </a:pPr>
            <a:endParaRPr lang="en-US" altLang="en-US" sz="1100" dirty="0">
              <a:latin typeface="Arial" panose="020B0604020202020204" pitchFamily="34" charset="0"/>
              <a:ea typeface="MS PGothic" pitchFamily="34" charset="-128"/>
              <a:cs typeface="Arial" panose="020B0604020202020204" pitchFamily="34" charset="0"/>
            </a:endParaRPr>
          </a:p>
          <a:p>
            <a:pPr marL="448650" lvl="1">
              <a:defRPr/>
            </a:pPr>
            <a:endParaRPr lang="en-US" altLang="en-US" sz="1100" dirty="0">
              <a:latin typeface="Arial" panose="020B0604020202020204" pitchFamily="34" charset="0"/>
              <a:ea typeface="MS PGothic" pitchFamily="34" charset="-128"/>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09D8B99D-00E8-1541-BE04-F0148888E3EE}" type="slidenum">
              <a:rPr lang="en-US" altLang="en-US" smtClean="0"/>
              <a:pPr>
                <a:defRPr/>
              </a:pPr>
              <a:t>3</a:t>
            </a:fld>
            <a:endParaRPr lang="en-US" altLang="en-US"/>
          </a:p>
        </p:txBody>
      </p:sp>
    </p:spTree>
    <p:extLst>
      <p:ext uri="{BB962C8B-B14F-4D97-AF65-F5344CB8AC3E}">
        <p14:creationId xmlns:p14="http://schemas.microsoft.com/office/powerpoint/2010/main" val="1213484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9D8B99D-00E8-1541-BE04-F0148888E3EE}" type="slidenum">
              <a:rPr lang="en-US" altLang="en-US" smtClean="0"/>
              <a:pPr>
                <a:defRPr/>
              </a:pPr>
              <a:t>4</a:t>
            </a:fld>
            <a:endParaRPr lang="en-US" altLang="en-US"/>
          </a:p>
        </p:txBody>
      </p:sp>
    </p:spTree>
    <p:extLst>
      <p:ext uri="{BB962C8B-B14F-4D97-AF65-F5344CB8AC3E}">
        <p14:creationId xmlns:p14="http://schemas.microsoft.com/office/powerpoint/2010/main" val="2321144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endParaRPr lang="en-US" sz="1400" kern="1200" dirty="0">
              <a:solidFill>
                <a:prstClr val="black"/>
              </a:solidFill>
              <a:latin typeface="Times" pitchFamily="18" charset="0"/>
              <a:ea typeface="Dotum" panose="020B0600000101010101" pitchFamily="34" charset="-127"/>
              <a:cs typeface="Arial" panose="020B0604020202020204" pitchFamily="34" charset="0"/>
            </a:endParaRPr>
          </a:p>
          <a:p>
            <a:pPr marL="0" marR="0" lvl="2"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prstClr val="black"/>
                </a:solidFill>
                <a:latin typeface="Times" pitchFamily="18" charset="0"/>
                <a:ea typeface="Dotum" panose="020B0600000101010101" pitchFamily="34" charset="-127"/>
                <a:cs typeface="Arial" panose="020B0604020202020204" pitchFamily="34" charset="0"/>
              </a:rPr>
              <a:t>Provide brief overview of SAFECOM Associations (see notes below for reference)</a:t>
            </a:r>
          </a:p>
          <a:p>
            <a:pPr marL="0" marR="0" lvl="2" indent="0" algn="l" defTabSz="914400" rtl="0" eaLnBrk="1" fontAlgn="auto" latinLnBrk="0" hangingPunct="1">
              <a:lnSpc>
                <a:spcPct val="100000"/>
              </a:lnSpc>
              <a:spcBef>
                <a:spcPts val="0"/>
              </a:spcBef>
              <a:spcAft>
                <a:spcPts val="0"/>
              </a:spcAft>
              <a:buClrTx/>
              <a:buSzTx/>
              <a:buFontTx/>
              <a:buNone/>
              <a:tabLst/>
              <a:defRPr/>
            </a:pPr>
            <a:endParaRPr lang="en-US" sz="1400" kern="1200" dirty="0">
              <a:solidFill>
                <a:prstClr val="black"/>
              </a:solidFill>
              <a:latin typeface="Times" pitchFamily="18" charset="0"/>
              <a:ea typeface="Dotum" panose="020B0600000101010101" pitchFamily="34" charset="-127"/>
              <a:cs typeface="Arial" panose="020B0604020202020204" pitchFamily="34" charset="0"/>
            </a:endParaRPr>
          </a:p>
          <a:p>
            <a:pPr marL="0" marR="0" lvl="2"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prstClr val="black"/>
                </a:solidFill>
                <a:latin typeface="Times" pitchFamily="18" charset="0"/>
                <a:ea typeface="Dotum" panose="020B0600000101010101" pitchFamily="34" charset="-127"/>
                <a:cs typeface="Arial" panose="020B0604020202020204" pitchFamily="34" charset="0"/>
              </a:rPr>
              <a:t>SAFECOM uniquely brings together over 60 representatives from state, local, tribal, and territorial emergency responders, appointed and elected officials, and major </a:t>
            </a:r>
            <a:r>
              <a:rPr lang="en-US" sz="1400" kern="1200" dirty="0">
                <a:solidFill>
                  <a:srgbClr val="333333"/>
                </a:solidFill>
                <a:latin typeface="Times" pitchFamily="18" charset="0"/>
                <a:ea typeface="+mn-ea"/>
                <a:cs typeface="Arial" panose="020B0604020202020204" pitchFamily="34" charset="0"/>
              </a:rPr>
              <a:t>intergovernmental and national public safety associations. SAFECOM’s membership also coordinates other elected and appointed officials and key emergency communications stakeholders to provide input on the challenges, needs, and best practices facing emergency communications</a:t>
            </a:r>
            <a:endParaRPr lang="en-US" sz="1400" kern="1200" dirty="0">
              <a:solidFill>
                <a:prstClr val="black"/>
              </a:solidFill>
              <a:latin typeface="Times" pitchFamily="18" charset="0"/>
              <a:ea typeface="Dotum" panose="020B0600000101010101" pitchFamily="34" charset="-127"/>
              <a:cs typeface="Arial" panose="020B0604020202020204" pitchFamily="34" charset="0"/>
            </a:endParaRPr>
          </a:p>
          <a:p>
            <a:pPr marL="0" marR="0" lvl="2" indent="0" algn="l" defTabSz="914400" rtl="0" eaLnBrk="1" fontAlgn="auto" latinLnBrk="0" hangingPunct="1">
              <a:lnSpc>
                <a:spcPct val="100000"/>
              </a:lnSpc>
              <a:spcBef>
                <a:spcPts val="0"/>
              </a:spcBef>
              <a:spcAft>
                <a:spcPts val="0"/>
              </a:spcAft>
              <a:buClrTx/>
              <a:buSzTx/>
              <a:buFontTx/>
              <a:buNone/>
              <a:tabLst/>
              <a:defRPr/>
            </a:pPr>
            <a:endParaRPr lang="en-US" sz="1400" kern="1200" dirty="0">
              <a:solidFill>
                <a:prstClr val="black"/>
              </a:solidFill>
              <a:latin typeface="Times" pitchFamily="18" charset="0"/>
              <a:ea typeface="Dotum" panose="020B0600000101010101" pitchFamily="34" charset="-127"/>
              <a:cs typeface="Arial" panose="020B0604020202020204" pitchFamily="34" charset="0"/>
            </a:endParaRPr>
          </a:p>
          <a:p>
            <a:pPr marL="0" marR="0" lvl="2"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rgbClr val="333333"/>
                </a:solidFill>
                <a:latin typeface="Times" pitchFamily="18" charset="0"/>
                <a:ea typeface="+mn-ea"/>
                <a:cs typeface="+mn-cs"/>
              </a:rPr>
              <a:t>SAFECOM also works to collaborate and educate elected and appointed officials and other key emergency communications stakeholders,</a:t>
            </a:r>
            <a:r>
              <a:rPr lang="en-US" sz="1400" kern="1200" baseline="0" dirty="0">
                <a:solidFill>
                  <a:srgbClr val="333333"/>
                </a:solidFill>
                <a:latin typeface="Times" pitchFamily="18" charset="0"/>
                <a:ea typeface="+mn-ea"/>
                <a:cs typeface="+mn-cs"/>
              </a:rPr>
              <a:t> gaining insightful information on communications challenges across the Nation and </a:t>
            </a:r>
            <a:r>
              <a:rPr lang="en-US" sz="1400" kern="1200" dirty="0">
                <a:solidFill>
                  <a:srgbClr val="333333"/>
                </a:solidFill>
                <a:latin typeface="Times" pitchFamily="18" charset="0"/>
                <a:ea typeface="+mn-ea"/>
                <a:cs typeface="+mn-cs"/>
              </a:rPr>
              <a:t>providing input on lessons learned and best practices to the public safety community. </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09D8B99D-00E8-1541-BE04-F0148888E3EE}" type="slidenum">
              <a:rPr lang="en-US" altLang="en-US" smtClean="0"/>
              <a:pPr>
                <a:defRPr/>
              </a:pPr>
              <a:t>5</a:t>
            </a:fld>
            <a:endParaRPr lang="en-US" altLang="en-US"/>
          </a:p>
        </p:txBody>
      </p:sp>
    </p:spTree>
    <p:extLst>
      <p:ext uri="{BB962C8B-B14F-4D97-AF65-F5344CB8AC3E}">
        <p14:creationId xmlns:p14="http://schemas.microsoft.com/office/powerpoint/2010/main" val="89049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en-US" b="0" dirty="0"/>
              <a:t>SAFECOM working groups are composed of members from and report to their respective committees</a:t>
            </a:r>
          </a:p>
          <a:p>
            <a:pPr defTabSz="897301">
              <a:defRPr/>
            </a:pPr>
            <a:endParaRPr lang="en-US" b="0" dirty="0"/>
          </a:p>
          <a:p>
            <a:pPr defTabSz="897301">
              <a:defRPr/>
            </a:pPr>
            <a:r>
              <a:rPr lang="en-US" b="0" dirty="0"/>
              <a:t>SAFECOM task forces are composed of members from across SAFECOM and report to the SAFECOM Executive Board</a:t>
            </a:r>
          </a:p>
          <a:p>
            <a:endParaRPr lang="en-US" dirty="0"/>
          </a:p>
        </p:txBody>
      </p:sp>
      <p:sp>
        <p:nvSpPr>
          <p:cNvPr id="4" name="Slide Number Placeholder 3"/>
          <p:cNvSpPr>
            <a:spLocks noGrp="1"/>
          </p:cNvSpPr>
          <p:nvPr>
            <p:ph type="sldNum" sz="quarter" idx="5"/>
          </p:nvPr>
        </p:nvSpPr>
        <p:spPr/>
        <p:txBody>
          <a:bodyPr/>
          <a:lstStyle/>
          <a:p>
            <a:pPr>
              <a:defRPr/>
            </a:pPr>
            <a:fld id="{09D8B99D-00E8-1541-BE04-F0148888E3EE}" type="slidenum">
              <a:rPr lang="en-US" altLang="en-US" smtClean="0"/>
              <a:pPr>
                <a:defRPr/>
              </a:pPr>
              <a:t>6</a:t>
            </a:fld>
            <a:endParaRPr lang="en-US" altLang="en-US"/>
          </a:p>
        </p:txBody>
      </p:sp>
    </p:spTree>
    <p:extLst>
      <p:ext uri="{BB962C8B-B14F-4D97-AF65-F5344CB8AC3E}">
        <p14:creationId xmlns:p14="http://schemas.microsoft.com/office/powerpoint/2010/main" val="1755990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9D8B99D-00E8-1541-BE04-F0148888E3EE}" type="slidenum">
              <a:rPr lang="en-US" altLang="en-US" smtClean="0"/>
              <a:pPr>
                <a:defRPr/>
              </a:pPr>
              <a:t>9</a:t>
            </a:fld>
            <a:endParaRPr lang="en-US" altLang="en-US"/>
          </a:p>
        </p:txBody>
      </p:sp>
    </p:spTree>
    <p:extLst>
      <p:ext uri="{BB962C8B-B14F-4D97-AF65-F5344CB8AC3E}">
        <p14:creationId xmlns:p14="http://schemas.microsoft.com/office/powerpoint/2010/main" val="3458173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9D8B99D-00E8-1541-BE04-F0148888E3EE}" type="slidenum">
              <a:rPr lang="en-US" altLang="en-US" smtClean="0"/>
              <a:pPr>
                <a:defRPr/>
              </a:pPr>
              <a:t>11</a:t>
            </a:fld>
            <a:endParaRPr lang="en-US" altLang="en-US"/>
          </a:p>
        </p:txBody>
      </p:sp>
    </p:spTree>
    <p:extLst>
      <p:ext uri="{BB962C8B-B14F-4D97-AF65-F5344CB8AC3E}">
        <p14:creationId xmlns:p14="http://schemas.microsoft.com/office/powerpoint/2010/main" val="3372161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Chief Reardon and Chief Kopstein are retired from their active public safety posts</a:t>
            </a:r>
          </a:p>
        </p:txBody>
      </p:sp>
      <p:sp>
        <p:nvSpPr>
          <p:cNvPr id="4" name="Slide Number Placeholder 3"/>
          <p:cNvSpPr>
            <a:spLocks noGrp="1"/>
          </p:cNvSpPr>
          <p:nvPr>
            <p:ph type="sldNum" sz="quarter" idx="5"/>
          </p:nvPr>
        </p:nvSpPr>
        <p:spPr/>
        <p:txBody>
          <a:bodyPr/>
          <a:lstStyle/>
          <a:p>
            <a:pPr>
              <a:defRPr/>
            </a:pPr>
            <a:fld id="{09D8B99D-00E8-1541-BE04-F0148888E3EE}" type="slidenum">
              <a:rPr lang="en-US" altLang="en-US" smtClean="0"/>
              <a:pPr>
                <a:defRPr/>
              </a:pPr>
              <a:t>12</a:t>
            </a:fld>
            <a:endParaRPr lang="en-US" altLang="en-US"/>
          </a:p>
        </p:txBody>
      </p:sp>
    </p:spTree>
    <p:extLst>
      <p:ext uri="{BB962C8B-B14F-4D97-AF65-F5344CB8AC3E}">
        <p14:creationId xmlns:p14="http://schemas.microsoft.com/office/powerpoint/2010/main" val="17018409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3E6398-9017-E14D-BBE5-FC9BA91C7692}"/>
              </a:ext>
            </a:extLst>
          </p:cNvPr>
          <p:cNvSpPr txBox="1"/>
          <p:nvPr userDrawn="1"/>
        </p:nvSpPr>
        <p:spPr>
          <a:xfrm>
            <a:off x="0" y="1"/>
            <a:ext cx="9144000" cy="877163"/>
          </a:xfrm>
          <a:prstGeom prst="rect">
            <a:avLst/>
          </a:prstGeom>
          <a:solidFill>
            <a:srgbClr val="000066"/>
          </a:solidFill>
        </p:spPr>
        <p:txBody>
          <a:bodyPr lIns="640080" tIns="640080">
            <a:spAutoFit/>
          </a:bodyPr>
          <a:lstStyle/>
          <a:p>
            <a:pPr>
              <a:defRPr/>
            </a:pPr>
            <a:r>
              <a:rPr lang="en-US" sz="1200" b="1" spc="300" dirty="0"/>
              <a:t>SAFECOM |</a:t>
            </a:r>
            <a:endParaRPr lang="en-US" sz="1200" spc="300" dirty="0"/>
          </a:p>
        </p:txBody>
      </p:sp>
      <p:cxnSp>
        <p:nvCxnSpPr>
          <p:cNvPr id="6" name="Straight Connector 7">
            <a:extLst>
              <a:ext uri="{FF2B5EF4-FFF2-40B4-BE49-F238E27FC236}">
                <a16:creationId xmlns:a16="http://schemas.microsoft.com/office/drawing/2014/main" id="{40614A13-4D0E-664B-9224-7A2DA393E458}"/>
              </a:ext>
            </a:extLst>
          </p:cNvPr>
          <p:cNvCxnSpPr>
            <a:cxnSpLocks/>
          </p:cNvCxnSpPr>
          <p:nvPr userDrawn="1"/>
        </p:nvCxnSpPr>
        <p:spPr bwMode="auto">
          <a:xfrm>
            <a:off x="457200" y="914400"/>
            <a:ext cx="8229600"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7" name="Straight Connector 7">
            <a:extLst>
              <a:ext uri="{FF2B5EF4-FFF2-40B4-BE49-F238E27FC236}">
                <a16:creationId xmlns:a16="http://schemas.microsoft.com/office/drawing/2014/main" id="{94F684AC-3A4A-274E-8BC8-9BD91CA9E2C1}"/>
              </a:ext>
            </a:extLst>
          </p:cNvPr>
          <p:cNvCxnSpPr>
            <a:cxnSpLocks/>
          </p:cNvCxnSpPr>
          <p:nvPr userDrawn="1"/>
        </p:nvCxnSpPr>
        <p:spPr bwMode="auto">
          <a:xfrm>
            <a:off x="457200" y="901700"/>
            <a:ext cx="8229600"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0" y="917574"/>
            <a:ext cx="9144000" cy="4495800"/>
          </a:xfrm>
          <a:prstGeom prst="rect">
            <a:avLst/>
          </a:prstGeom>
          <a:solidFill>
            <a:srgbClr val="E5E0E2"/>
          </a:solidFill>
        </p:spPr>
        <p:txBody>
          <a:bodyPr lIns="640080" tIns="182880" anchor="t"/>
          <a:lstStyle>
            <a:lvl1pPr algn="l">
              <a:defRPr sz="4000" b="1" cap="all">
                <a:solidFill>
                  <a:srgbClr val="000066"/>
                </a:solidFill>
              </a:defRPr>
            </a:lvl1pPr>
          </a:lstStyle>
          <a:p>
            <a:r>
              <a:rPr lang="en-US" dirty="0"/>
              <a:t>Click to edit Master title style</a:t>
            </a:r>
          </a:p>
        </p:txBody>
      </p:sp>
      <p:pic>
        <p:nvPicPr>
          <p:cNvPr id="11" name="Picture 10">
            <a:extLst>
              <a:ext uri="{FF2B5EF4-FFF2-40B4-BE49-F238E27FC236}">
                <a16:creationId xmlns:a16="http://schemas.microsoft.com/office/drawing/2014/main" id="{A9CD2098-99A3-5844-AFD2-8F56BE020E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0100" y="5791200"/>
            <a:ext cx="8113885" cy="693830"/>
          </a:xfrm>
          <a:prstGeom prst="rect">
            <a:avLst/>
          </a:prstGeom>
        </p:spPr>
      </p:pic>
      <p:sp>
        <p:nvSpPr>
          <p:cNvPr id="4" name="TextBox 3">
            <a:extLst>
              <a:ext uri="{FF2B5EF4-FFF2-40B4-BE49-F238E27FC236}">
                <a16:creationId xmlns:a16="http://schemas.microsoft.com/office/drawing/2014/main" id="{43570B5A-5D32-4E70-81D8-2827957C580E}"/>
              </a:ext>
            </a:extLst>
          </p:cNvPr>
          <p:cNvSpPr txBox="1"/>
          <p:nvPr userDrawn="1"/>
        </p:nvSpPr>
        <p:spPr>
          <a:xfrm>
            <a:off x="552450" y="2281535"/>
            <a:ext cx="6229350" cy="461665"/>
          </a:xfrm>
          <a:prstGeom prst="rect">
            <a:avLst/>
          </a:prstGeom>
          <a:noFill/>
        </p:spPr>
        <p:txBody>
          <a:bodyPr wrap="square" rtlCol="0">
            <a:spAutoFit/>
          </a:bodyPr>
          <a:lstStyle/>
          <a:p>
            <a:r>
              <a:rPr lang="en-US" sz="2400" dirty="0">
                <a:solidFill>
                  <a:srgbClr val="000066"/>
                </a:solidFill>
              </a:rPr>
              <a:t>February 20, 2020</a:t>
            </a:r>
          </a:p>
        </p:txBody>
      </p:sp>
    </p:spTree>
    <p:extLst>
      <p:ext uri="{BB962C8B-B14F-4D97-AF65-F5344CB8AC3E}">
        <p14:creationId xmlns:p14="http://schemas.microsoft.com/office/powerpoint/2010/main" val="2736258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D8388B1-B3EA-9C4B-BE01-EFBECB09D1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43650" y="6096000"/>
            <a:ext cx="1835190" cy="383307"/>
          </a:xfrm>
          <a:prstGeom prst="rect">
            <a:avLst/>
          </a:prstGeom>
        </p:spPr>
      </p:pic>
      <p:sp>
        <p:nvSpPr>
          <p:cNvPr id="6" name="Rectangle 6">
            <a:extLst>
              <a:ext uri="{FF2B5EF4-FFF2-40B4-BE49-F238E27FC236}">
                <a16:creationId xmlns:a16="http://schemas.microsoft.com/office/drawing/2014/main" id="{A0B29A0C-877F-41A7-9D1C-D276B29D2BD8}"/>
              </a:ext>
            </a:extLst>
          </p:cNvPr>
          <p:cNvSpPr txBox="1">
            <a:spLocks noChangeArrowheads="1"/>
          </p:cNvSpPr>
          <p:nvPr userDrawn="1"/>
        </p:nvSpPr>
        <p:spPr bwMode="black">
          <a:xfrm>
            <a:off x="8286750" y="6167438"/>
            <a:ext cx="400050" cy="2778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defPPr>
              <a:defRPr lang="en-US"/>
            </a:defPPr>
            <a:lvl1pPr algn="r" rtl="0" eaLnBrk="0" fontAlgn="base" hangingPunct="0">
              <a:spcBef>
                <a:spcPct val="0"/>
              </a:spcBef>
              <a:spcAft>
                <a:spcPct val="0"/>
              </a:spcAft>
              <a:defRPr sz="1200" b="1" kern="1200">
                <a:solidFill>
                  <a:srgbClr val="5A5B5D"/>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a:lstStyle>
          <a:p>
            <a:pPr>
              <a:defRPr/>
            </a:pPr>
            <a:fld id="{D2512F38-016A-FD40-AA8F-15F02EBCC689}" type="slidenum">
              <a:rPr lang="en-US" altLang="en-US" sz="1200" smtClean="0"/>
              <a:pPr>
                <a:defRPr/>
              </a:pPr>
              <a:t>‹#›</a:t>
            </a:fld>
            <a:endParaRPr lang="en-US" altLang="en-US" sz="1200" dirty="0"/>
          </a:p>
        </p:txBody>
      </p:sp>
      <p:cxnSp>
        <p:nvCxnSpPr>
          <p:cNvPr id="9" name="Straight Connector 2">
            <a:extLst>
              <a:ext uri="{FF2B5EF4-FFF2-40B4-BE49-F238E27FC236}">
                <a16:creationId xmlns:a16="http://schemas.microsoft.com/office/drawing/2014/main" id="{E07870B5-21D8-49EE-BF32-5E5D958BA9D8}"/>
              </a:ext>
            </a:extLst>
          </p:cNvPr>
          <p:cNvCxnSpPr>
            <a:cxnSpLocks noChangeShapeType="1"/>
          </p:cNvCxnSpPr>
          <p:nvPr userDrawn="1"/>
        </p:nvCxnSpPr>
        <p:spPr bwMode="auto">
          <a:xfrm>
            <a:off x="8286750" y="6040438"/>
            <a:ext cx="0" cy="533400"/>
          </a:xfrm>
          <a:prstGeom prst="line">
            <a:avLst/>
          </a:prstGeom>
          <a:noFill/>
          <a:ln w="12700" algn="ctr">
            <a:solidFill>
              <a:srgbClr val="5A5B5D"/>
            </a:solidFill>
            <a:round/>
            <a:headEnd/>
            <a:tailEnd/>
          </a:ln>
          <a:extLst>
            <a:ext uri="{909E8E84-426E-40DD-AFC4-6F175D3DCCD1}">
              <a14:hiddenFill xmlns:a14="http://schemas.microsoft.com/office/drawing/2010/main">
                <a:noFill/>
              </a14:hiddenFill>
            </a:ext>
          </a:extLst>
        </p:spPr>
      </p:cxnSp>
      <p:sp>
        <p:nvSpPr>
          <p:cNvPr id="8" name="Rectangle 7">
            <a:extLst>
              <a:ext uri="{FF2B5EF4-FFF2-40B4-BE49-F238E27FC236}">
                <a16:creationId xmlns:a16="http://schemas.microsoft.com/office/drawing/2014/main" id="{389F4CE0-42DE-4E82-88E7-70E56D022C81}"/>
              </a:ext>
            </a:extLst>
          </p:cNvPr>
          <p:cNvSpPr/>
          <p:nvPr userDrawn="1"/>
        </p:nvSpPr>
        <p:spPr>
          <a:xfrm>
            <a:off x="0" y="0"/>
            <a:ext cx="3200400" cy="68580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06918CE6-AC74-4A47-935F-F65D590821C1}"/>
              </a:ext>
            </a:extLst>
          </p:cNvPr>
          <p:cNvSpPr/>
          <p:nvPr userDrawn="1"/>
        </p:nvSpPr>
        <p:spPr>
          <a:xfrm>
            <a:off x="3232672" y="0"/>
            <a:ext cx="82028" cy="6858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Rectangle 2">
            <a:extLst>
              <a:ext uri="{FF2B5EF4-FFF2-40B4-BE49-F238E27FC236}">
                <a16:creationId xmlns:a16="http://schemas.microsoft.com/office/drawing/2014/main" id="{38ECC622-1EF7-304A-800A-F6F715A81DAE}"/>
              </a:ext>
            </a:extLst>
          </p:cNvPr>
          <p:cNvSpPr>
            <a:spLocks noGrp="1" noChangeArrowheads="1"/>
          </p:cNvSpPr>
          <p:nvPr>
            <p:ph type="ctrTitle"/>
          </p:nvPr>
        </p:nvSpPr>
        <p:spPr>
          <a:xfrm>
            <a:off x="0" y="0"/>
            <a:ext cx="3200400" cy="1143000"/>
          </a:xfrm>
          <a:prstGeom prst="rect">
            <a:avLst/>
          </a:prstGeom>
          <a:noFill/>
        </p:spPr>
        <p:txBody>
          <a:bodyPr lIns="640080" tIns="274320" bIns="91440"/>
          <a:lstStyle>
            <a:lvl1pPr>
              <a:defRPr sz="4000" b="1">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4054256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8229600" cy="3810000"/>
          </a:xfrm>
          <a:prstGeom prst="rect">
            <a:avLst/>
          </a:prstGeom>
        </p:spPr>
        <p:txBody>
          <a:bodyPr/>
          <a:lstStyle>
            <a:lvl1pPr>
              <a:defRPr>
                <a:solidFill>
                  <a:srgbClr val="5A5B5D"/>
                </a:solidFill>
              </a:defRPr>
            </a:lvl1pPr>
            <a:lvl2pPr>
              <a:defRPr sz="2000">
                <a:solidFill>
                  <a:srgbClr val="5A5B5D"/>
                </a:solidFill>
              </a:defRPr>
            </a:lvl2pPr>
            <a:lvl3pPr>
              <a:defRPr sz="1800">
                <a:solidFill>
                  <a:srgbClr val="5A5B5D"/>
                </a:solidFill>
              </a:defRPr>
            </a:lvl3pPr>
            <a:lvl4pPr>
              <a:defRPr sz="1600">
                <a:solidFill>
                  <a:srgbClr val="5A5B5D"/>
                </a:solidFill>
              </a:defRPr>
            </a:lvl4pPr>
            <a:lvl5pPr>
              <a:defRPr sz="1400">
                <a:solidFill>
                  <a:srgbClr val="5A5B5D"/>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
            <a:extLst>
              <a:ext uri="{FF2B5EF4-FFF2-40B4-BE49-F238E27FC236}">
                <a16:creationId xmlns:a16="http://schemas.microsoft.com/office/drawing/2014/main" id="{DEE8B7DF-B902-7749-B266-7817A506DB4A}"/>
              </a:ext>
            </a:extLst>
          </p:cNvPr>
          <p:cNvSpPr>
            <a:spLocks noGrp="1" noChangeArrowheads="1"/>
          </p:cNvSpPr>
          <p:nvPr>
            <p:ph type="ctrTitle"/>
          </p:nvPr>
        </p:nvSpPr>
        <p:spPr>
          <a:xfrm>
            <a:off x="0" y="0"/>
            <a:ext cx="9144000" cy="1143000"/>
          </a:xfrm>
          <a:prstGeom prst="rect">
            <a:avLst/>
          </a:prstGeom>
          <a:solidFill>
            <a:srgbClr val="000066"/>
          </a:solidFill>
        </p:spPr>
        <p:txBody>
          <a:bodyPr lIns="640080" tIns="274320" bIns="91440"/>
          <a:lstStyle>
            <a:lvl1pPr>
              <a:defRPr sz="4000" b="1">
                <a:solidFill>
                  <a:schemeClr val="tx1"/>
                </a:solidFill>
              </a:defRPr>
            </a:lvl1pPr>
          </a:lstStyle>
          <a:p>
            <a:r>
              <a:rPr lang="en-US" dirty="0"/>
              <a:t>Click to edit Master title style</a:t>
            </a:r>
          </a:p>
        </p:txBody>
      </p:sp>
      <p:pic>
        <p:nvPicPr>
          <p:cNvPr id="7" name="Picture 6">
            <a:extLst>
              <a:ext uri="{FF2B5EF4-FFF2-40B4-BE49-F238E27FC236}">
                <a16:creationId xmlns:a16="http://schemas.microsoft.com/office/drawing/2014/main" id="{6D197A1B-E5DA-472D-8DDE-6D9BF832B1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43650" y="6096000"/>
            <a:ext cx="1835190" cy="383307"/>
          </a:xfrm>
          <a:prstGeom prst="rect">
            <a:avLst/>
          </a:prstGeom>
        </p:spPr>
      </p:pic>
      <p:sp>
        <p:nvSpPr>
          <p:cNvPr id="6" name="Rectangle 6">
            <a:extLst>
              <a:ext uri="{FF2B5EF4-FFF2-40B4-BE49-F238E27FC236}">
                <a16:creationId xmlns:a16="http://schemas.microsoft.com/office/drawing/2014/main" id="{CAF01E35-4704-4A6B-96C8-D30B8CD0734E}"/>
              </a:ext>
            </a:extLst>
          </p:cNvPr>
          <p:cNvSpPr txBox="1">
            <a:spLocks noChangeArrowheads="1"/>
          </p:cNvSpPr>
          <p:nvPr userDrawn="1"/>
        </p:nvSpPr>
        <p:spPr bwMode="black">
          <a:xfrm>
            <a:off x="8286750" y="6167438"/>
            <a:ext cx="400050" cy="2778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defPPr>
              <a:defRPr lang="en-US"/>
            </a:defPPr>
            <a:lvl1pPr algn="r" rtl="0" eaLnBrk="0" fontAlgn="base" hangingPunct="0">
              <a:spcBef>
                <a:spcPct val="0"/>
              </a:spcBef>
              <a:spcAft>
                <a:spcPct val="0"/>
              </a:spcAft>
              <a:defRPr sz="1200" b="1" kern="1200">
                <a:solidFill>
                  <a:srgbClr val="5A5B5D"/>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a:lstStyle>
          <a:p>
            <a:pPr>
              <a:defRPr/>
            </a:pPr>
            <a:fld id="{D2512F38-016A-FD40-AA8F-15F02EBCC689}" type="slidenum">
              <a:rPr lang="en-US" altLang="en-US" sz="1200" smtClean="0"/>
              <a:pPr>
                <a:defRPr/>
              </a:pPr>
              <a:t>‹#›</a:t>
            </a:fld>
            <a:endParaRPr lang="en-US" altLang="en-US" sz="1200" dirty="0"/>
          </a:p>
        </p:txBody>
      </p:sp>
      <p:cxnSp>
        <p:nvCxnSpPr>
          <p:cNvPr id="8" name="Straight Connector 2">
            <a:extLst>
              <a:ext uri="{FF2B5EF4-FFF2-40B4-BE49-F238E27FC236}">
                <a16:creationId xmlns:a16="http://schemas.microsoft.com/office/drawing/2014/main" id="{9C756A3F-8064-4B9C-8CCB-8A74EC320214}"/>
              </a:ext>
            </a:extLst>
          </p:cNvPr>
          <p:cNvCxnSpPr>
            <a:cxnSpLocks noChangeShapeType="1"/>
          </p:cNvCxnSpPr>
          <p:nvPr userDrawn="1"/>
        </p:nvCxnSpPr>
        <p:spPr bwMode="auto">
          <a:xfrm>
            <a:off x="8286750" y="6040438"/>
            <a:ext cx="0" cy="533400"/>
          </a:xfrm>
          <a:prstGeom prst="line">
            <a:avLst/>
          </a:prstGeom>
          <a:noFill/>
          <a:ln w="12700" algn="ctr">
            <a:solidFill>
              <a:srgbClr val="5A5B5D"/>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706553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2">
    <p:spTree>
      <p:nvGrpSpPr>
        <p:cNvPr id="1" name=""/>
        <p:cNvGrpSpPr/>
        <p:nvPr/>
      </p:nvGrpSpPr>
      <p:grpSpPr>
        <a:xfrm>
          <a:off x="0" y="0"/>
          <a:ext cx="0" cy="0"/>
          <a:chOff x="0" y="0"/>
          <a:chExt cx="0" cy="0"/>
        </a:xfrm>
      </p:grpSpPr>
      <p:cxnSp>
        <p:nvCxnSpPr>
          <p:cNvPr id="3" name="Straight Connector 6">
            <a:extLst>
              <a:ext uri="{FF2B5EF4-FFF2-40B4-BE49-F238E27FC236}">
                <a16:creationId xmlns:a16="http://schemas.microsoft.com/office/drawing/2014/main" id="{2AB3B6C0-C197-0B48-929B-B347FE7B9654}"/>
              </a:ext>
            </a:extLst>
          </p:cNvPr>
          <p:cNvCxnSpPr>
            <a:cxnSpLocks noChangeShapeType="1"/>
          </p:cNvCxnSpPr>
          <p:nvPr userDrawn="1"/>
        </p:nvCxnSpPr>
        <p:spPr bwMode="auto">
          <a:xfrm>
            <a:off x="8286750" y="6040438"/>
            <a:ext cx="0" cy="533400"/>
          </a:xfrm>
          <a:prstGeom prst="line">
            <a:avLst/>
          </a:prstGeom>
          <a:noFill/>
          <a:ln w="12700" algn="ctr">
            <a:solidFill>
              <a:srgbClr val="5A5B5D"/>
            </a:solidFill>
            <a:round/>
            <a:headEnd/>
            <a:tailEnd/>
          </a:ln>
          <a:extLst>
            <a:ext uri="{909E8E84-426E-40DD-AFC4-6F175D3DCCD1}">
              <a14:hiddenFill xmlns:a14="http://schemas.microsoft.com/office/drawing/2010/main">
                <a:noFill/>
              </a14:hiddenFill>
            </a:ext>
          </a:extLst>
        </p:spPr>
      </p:cxnSp>
      <p:sp>
        <p:nvSpPr>
          <p:cNvPr id="148482" name="Rectangle 2"/>
          <p:cNvSpPr>
            <a:spLocks noGrp="1" noChangeArrowheads="1"/>
          </p:cNvSpPr>
          <p:nvPr>
            <p:ph type="ctrTitle"/>
          </p:nvPr>
        </p:nvSpPr>
        <p:spPr>
          <a:xfrm>
            <a:off x="0" y="0"/>
            <a:ext cx="9144000" cy="1143000"/>
          </a:xfrm>
          <a:prstGeom prst="rect">
            <a:avLst/>
          </a:prstGeom>
          <a:noFill/>
        </p:spPr>
        <p:txBody>
          <a:bodyPr lIns="640080" tIns="274320" bIns="91440"/>
          <a:lstStyle>
            <a:lvl1pPr>
              <a:defRPr sz="4000" b="1">
                <a:solidFill>
                  <a:srgbClr val="000066"/>
                </a:solidFill>
              </a:defRPr>
            </a:lvl1pPr>
          </a:lstStyle>
          <a:p>
            <a:r>
              <a:rPr lang="en-US" dirty="0"/>
              <a:t>Click to edit Master title style</a:t>
            </a:r>
          </a:p>
        </p:txBody>
      </p:sp>
      <p:pic>
        <p:nvPicPr>
          <p:cNvPr id="6" name="Picture 5">
            <a:extLst>
              <a:ext uri="{FF2B5EF4-FFF2-40B4-BE49-F238E27FC236}">
                <a16:creationId xmlns:a16="http://schemas.microsoft.com/office/drawing/2014/main" id="{B9F043F6-3F5D-445A-BF03-7643AC14EF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43650" y="6096000"/>
            <a:ext cx="1835190" cy="383307"/>
          </a:xfrm>
          <a:prstGeom prst="rect">
            <a:avLst/>
          </a:prstGeom>
        </p:spPr>
      </p:pic>
      <p:sp>
        <p:nvSpPr>
          <p:cNvPr id="8" name="Rectangle 6">
            <a:extLst>
              <a:ext uri="{FF2B5EF4-FFF2-40B4-BE49-F238E27FC236}">
                <a16:creationId xmlns:a16="http://schemas.microsoft.com/office/drawing/2014/main" id="{1B5A4019-7235-4E3C-9334-84974A83E356}"/>
              </a:ext>
            </a:extLst>
          </p:cNvPr>
          <p:cNvSpPr txBox="1">
            <a:spLocks noChangeArrowheads="1"/>
          </p:cNvSpPr>
          <p:nvPr userDrawn="1"/>
        </p:nvSpPr>
        <p:spPr bwMode="black">
          <a:xfrm>
            <a:off x="8286750" y="6167438"/>
            <a:ext cx="400050" cy="2778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defPPr>
              <a:defRPr lang="en-US"/>
            </a:defPPr>
            <a:lvl1pPr algn="r" rtl="0" eaLnBrk="0" fontAlgn="base" hangingPunct="0">
              <a:spcBef>
                <a:spcPct val="0"/>
              </a:spcBef>
              <a:spcAft>
                <a:spcPct val="0"/>
              </a:spcAft>
              <a:defRPr sz="1200" b="1" kern="1200">
                <a:solidFill>
                  <a:srgbClr val="5A5B5D"/>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a:lstStyle>
          <a:p>
            <a:pPr>
              <a:defRPr/>
            </a:pPr>
            <a:fld id="{D2512F38-016A-FD40-AA8F-15F02EBCC689}" type="slidenum">
              <a:rPr lang="en-US" altLang="en-US" sz="1200" smtClean="0"/>
              <a:pPr>
                <a:defRPr/>
              </a:pPr>
              <a:t>‹#›</a:t>
            </a:fld>
            <a:endParaRPr lang="en-US" altLang="en-US" sz="1200" dirty="0"/>
          </a:p>
        </p:txBody>
      </p:sp>
    </p:spTree>
    <p:extLst>
      <p:ext uri="{BB962C8B-B14F-4D97-AF65-F5344CB8AC3E}">
        <p14:creationId xmlns:p14="http://schemas.microsoft.com/office/powerpoint/2010/main" val="1298186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3">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id="{504C0435-1B5E-3C4D-99E6-C4C05A180605}"/>
              </a:ext>
            </a:extLst>
          </p:cNvPr>
          <p:cNvCxnSpPr>
            <a:cxnSpLocks noChangeShapeType="1"/>
          </p:cNvCxnSpPr>
          <p:nvPr userDrawn="1"/>
        </p:nvCxnSpPr>
        <p:spPr bwMode="auto">
          <a:xfrm>
            <a:off x="8286750" y="6040438"/>
            <a:ext cx="0" cy="533400"/>
          </a:xfrm>
          <a:prstGeom prst="line">
            <a:avLst/>
          </a:prstGeom>
          <a:noFill/>
          <a:ln w="12700" algn="ctr">
            <a:solidFill>
              <a:srgbClr val="5A5B5D"/>
            </a:solidFill>
            <a:round/>
            <a:headEnd/>
            <a:tailEnd/>
          </a:ln>
          <a:extLst>
            <a:ext uri="{909E8E84-426E-40DD-AFC4-6F175D3DCCD1}">
              <a14:hiddenFill xmlns:a14="http://schemas.microsoft.com/office/drawing/2010/main">
                <a:noFill/>
              </a14:hiddenFill>
            </a:ext>
          </a:extLst>
        </p:spPr>
      </p:cxnSp>
      <p:sp>
        <p:nvSpPr>
          <p:cNvPr id="148482" name="Rectangle 2"/>
          <p:cNvSpPr>
            <a:spLocks noGrp="1" noChangeArrowheads="1"/>
          </p:cNvSpPr>
          <p:nvPr>
            <p:ph type="ctrTitle"/>
          </p:nvPr>
        </p:nvSpPr>
        <p:spPr>
          <a:xfrm>
            <a:off x="0" y="0"/>
            <a:ext cx="9144000" cy="1143000"/>
          </a:xfrm>
          <a:prstGeom prst="rect">
            <a:avLst/>
          </a:prstGeom>
          <a:noFill/>
        </p:spPr>
        <p:txBody>
          <a:bodyPr lIns="640080" tIns="274320" bIns="91440"/>
          <a:lstStyle>
            <a:lvl1pPr>
              <a:defRPr sz="4000" b="1">
                <a:solidFill>
                  <a:srgbClr val="000066"/>
                </a:solidFill>
              </a:defRPr>
            </a:lvl1pPr>
          </a:lstStyle>
          <a:p>
            <a:r>
              <a:rPr lang="en-US" dirty="0"/>
              <a:t>Click to edit Master title style</a:t>
            </a:r>
          </a:p>
        </p:txBody>
      </p:sp>
    </p:spTree>
    <p:extLst>
      <p:ext uri="{BB962C8B-B14F-4D97-AF65-F5344CB8AC3E}">
        <p14:creationId xmlns:p14="http://schemas.microsoft.com/office/powerpoint/2010/main" val="2518403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Contact Inf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2C07A9-BF36-524B-8413-4BEACA0FDA79}"/>
              </a:ext>
            </a:extLst>
          </p:cNvPr>
          <p:cNvSpPr>
            <a:spLocks noChangeArrowheads="1"/>
          </p:cNvSpPr>
          <p:nvPr userDrawn="1"/>
        </p:nvSpPr>
        <p:spPr bwMode="auto">
          <a:xfrm>
            <a:off x="0" y="0"/>
            <a:ext cx="4563666" cy="6858000"/>
          </a:xfrm>
          <a:prstGeom prst="rect">
            <a:avLst/>
          </a:prstGeom>
          <a:solidFill>
            <a:srgbClr val="E5E0E2"/>
          </a:solidFill>
          <a:ln w="9525" algn="ctr">
            <a:no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sz="2400">
              <a:solidFill>
                <a:srgbClr val="E5E0E2"/>
              </a:solidFill>
            </a:endParaRPr>
          </a:p>
        </p:txBody>
      </p:sp>
      <p:pic>
        <p:nvPicPr>
          <p:cNvPr id="3" name="Picture 6">
            <a:extLst>
              <a:ext uri="{FF2B5EF4-FFF2-40B4-BE49-F238E27FC236}">
                <a16:creationId xmlns:a16="http://schemas.microsoft.com/office/drawing/2014/main" id="{8C8023C9-5830-4D42-BD26-74F4C1B4A5D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550069" y="2819400"/>
            <a:ext cx="3471863" cy="1067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9864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Wordmark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D81646-5BCB-7749-9631-37BF39AF3CFA}"/>
              </a:ext>
            </a:extLst>
          </p:cNvPr>
          <p:cNvSpPr>
            <a:spLocks noChangeArrowheads="1"/>
          </p:cNvSpPr>
          <p:nvPr userDrawn="1"/>
        </p:nvSpPr>
        <p:spPr bwMode="auto">
          <a:xfrm>
            <a:off x="0" y="0"/>
            <a:ext cx="9144000" cy="6858000"/>
          </a:xfrm>
          <a:prstGeom prst="rect">
            <a:avLst/>
          </a:prstGeom>
          <a:solidFill>
            <a:srgbClr val="E5E0E2"/>
          </a:solidFill>
          <a:ln w="9525" algn="ctr">
            <a:noFill/>
            <a:round/>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endParaRPr lang="en-US" altLang="en-US" sz="2400"/>
          </a:p>
        </p:txBody>
      </p:sp>
      <p:pic>
        <p:nvPicPr>
          <p:cNvPr id="6" name="Picture 5">
            <a:extLst>
              <a:ext uri="{FF2B5EF4-FFF2-40B4-BE49-F238E27FC236}">
                <a16:creationId xmlns:a16="http://schemas.microsoft.com/office/drawing/2014/main" id="{8354F8FB-19FB-CF4B-A53F-343BCA42DA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50677" y="2819400"/>
            <a:ext cx="5042647" cy="1541412"/>
          </a:xfrm>
          <a:prstGeom prst="rect">
            <a:avLst/>
          </a:prstGeom>
        </p:spPr>
      </p:pic>
    </p:spTree>
    <p:extLst>
      <p:ext uri="{BB962C8B-B14F-4D97-AF65-F5344CB8AC3E}">
        <p14:creationId xmlns:p14="http://schemas.microsoft.com/office/powerpoint/2010/main" val="763260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Tree>
  </p:cSld>
  <p:clrMap bg1="dk2" tx1="lt1" bg2="dk1" tx2="lt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Lst>
  <p:hf sldNum="0" hdr="0" ftr="0" dt="0"/>
  <p:txStyles>
    <p:titleStyle>
      <a:lvl1pPr algn="l" rtl="0" eaLnBrk="1" fontAlgn="base" hangingPunct="1">
        <a:spcBef>
          <a:spcPct val="0"/>
        </a:spcBef>
        <a:spcAft>
          <a:spcPct val="0"/>
        </a:spcAft>
        <a:defRPr sz="4200">
          <a:solidFill>
            <a:srgbClr val="005288"/>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4200">
          <a:solidFill>
            <a:srgbClr val="005288"/>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4200">
          <a:solidFill>
            <a:srgbClr val="005288"/>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4200">
          <a:solidFill>
            <a:srgbClr val="005288"/>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4200">
          <a:solidFill>
            <a:srgbClr val="005288"/>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4200">
          <a:solidFill>
            <a:srgbClr val="000063"/>
          </a:solidFill>
          <a:latin typeface="Times New Roman" pitchFamily="18" charset="0"/>
        </a:defRPr>
      </a:lvl6pPr>
      <a:lvl7pPr marL="914400" algn="l" rtl="0" eaLnBrk="1" fontAlgn="base" hangingPunct="1">
        <a:spcBef>
          <a:spcPct val="0"/>
        </a:spcBef>
        <a:spcAft>
          <a:spcPct val="0"/>
        </a:spcAft>
        <a:defRPr sz="4200">
          <a:solidFill>
            <a:srgbClr val="000063"/>
          </a:solidFill>
          <a:latin typeface="Times New Roman" pitchFamily="18" charset="0"/>
        </a:defRPr>
      </a:lvl7pPr>
      <a:lvl8pPr marL="1371600" algn="l" rtl="0" eaLnBrk="1" fontAlgn="base" hangingPunct="1">
        <a:spcBef>
          <a:spcPct val="0"/>
        </a:spcBef>
        <a:spcAft>
          <a:spcPct val="0"/>
        </a:spcAft>
        <a:defRPr sz="4200">
          <a:solidFill>
            <a:srgbClr val="000063"/>
          </a:solidFill>
          <a:latin typeface="Times New Roman" pitchFamily="18" charset="0"/>
        </a:defRPr>
      </a:lvl8pPr>
      <a:lvl9pPr marL="1828800" algn="l" rtl="0" eaLnBrk="1" fontAlgn="base" hangingPunct="1">
        <a:spcBef>
          <a:spcPct val="0"/>
        </a:spcBef>
        <a:spcAft>
          <a:spcPct val="0"/>
        </a:spcAft>
        <a:defRPr sz="4200">
          <a:solidFill>
            <a:srgbClr val="000063"/>
          </a:solidFill>
          <a:latin typeface="Times New Roman" pitchFamily="18" charset="0"/>
        </a:defRPr>
      </a:lvl9pPr>
    </p:titleStyle>
    <p:bodyStyle>
      <a:lvl1pPr marL="233363" indent="-233363" algn="l" rtl="0" eaLnBrk="1" fontAlgn="base" hangingPunct="1">
        <a:spcBef>
          <a:spcPct val="60000"/>
        </a:spcBef>
        <a:spcAft>
          <a:spcPct val="0"/>
        </a:spcAft>
        <a:buClr>
          <a:srgbClr val="B0B1B3"/>
        </a:buClr>
        <a:buFont typeface="Wingdings" pitchFamily="2" charset="2"/>
        <a:buChar char="§"/>
        <a:defRPr sz="2200">
          <a:solidFill>
            <a:srgbClr val="EFF7FF"/>
          </a:solidFill>
          <a:latin typeface="+mn-lt"/>
          <a:ea typeface="+mn-ea"/>
          <a:cs typeface="+mn-cs"/>
        </a:defRPr>
      </a:lvl1pPr>
      <a:lvl2pPr marL="571500" indent="-223838" algn="l" rtl="0" eaLnBrk="1" fontAlgn="base" hangingPunct="1">
        <a:spcBef>
          <a:spcPct val="30000"/>
        </a:spcBef>
        <a:spcAft>
          <a:spcPct val="0"/>
        </a:spcAft>
        <a:buClr>
          <a:srgbClr val="B0B1B3"/>
        </a:buClr>
        <a:buFont typeface="Wingdings" pitchFamily="2" charset="2"/>
        <a:buChar char="§"/>
        <a:defRPr sz="1700">
          <a:solidFill>
            <a:srgbClr val="EFF7FF"/>
          </a:solidFill>
          <a:latin typeface="+mn-lt"/>
        </a:defRPr>
      </a:lvl2pPr>
      <a:lvl3pPr marL="909638"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3pPr>
      <a:lvl4pPr marL="1258888" indent="-231775" algn="l" rtl="0" eaLnBrk="1" fontAlgn="base" hangingPunct="1">
        <a:spcBef>
          <a:spcPct val="30000"/>
        </a:spcBef>
        <a:spcAft>
          <a:spcPct val="0"/>
        </a:spcAft>
        <a:buClr>
          <a:srgbClr val="B0B1B3"/>
        </a:buClr>
        <a:buFont typeface="Wingdings" pitchFamily="2" charset="2"/>
        <a:buChar char="§"/>
        <a:defRPr sz="1700">
          <a:solidFill>
            <a:srgbClr val="EFF7FF"/>
          </a:solidFill>
          <a:latin typeface="+mn-lt"/>
        </a:defRPr>
      </a:lvl4pPr>
      <a:lvl5pPr marL="15986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5pPr>
      <a:lvl6pPr marL="20558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1" fontAlgn="base" hangingPunct="1">
        <a:spcBef>
          <a:spcPct val="30000"/>
        </a:spcBef>
        <a:spcAft>
          <a:spcPct val="0"/>
        </a:spcAft>
        <a:buClr>
          <a:srgbClr val="B0B1B3"/>
        </a:buClr>
        <a:buFont typeface="Wingdings" pitchFamily="2" charset="2"/>
        <a:buChar char="§"/>
        <a:defRPr sz="2000">
          <a:solidFill>
            <a:srgbClr val="EFF7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diagramLayout" Target="../diagrams/layout4.xml"/><Relationship Id="rId7" Type="http://schemas.openxmlformats.org/officeDocument/2006/relationships/image" Target="../media/image75.png"/><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slides/_rels/slide1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85.png"/><Relationship Id="rId4" Type="http://schemas.openxmlformats.org/officeDocument/2006/relationships/image" Target="../media/image84.jpeg"/></Relationships>
</file>

<file path=ppt/slides/_rels/slide1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jpeg"/></Relationships>
</file>

<file path=ppt/slides/_rels/slide1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3.xml"/><Relationship Id="rId5" Type="http://schemas.openxmlformats.org/officeDocument/2006/relationships/image" Target="../media/image93.png"/><Relationship Id="rId4" Type="http://schemas.openxmlformats.org/officeDocument/2006/relationships/image" Target="../media/image92.png"/></Relationships>
</file>

<file path=ppt/slides/_rels/slide15.xml.rels><?xml version="1.0" encoding="UTF-8" standalone="yes"?>
<Relationships xmlns="http://schemas.openxmlformats.org/package/2006/relationships"><Relationship Id="rId8" Type="http://schemas.openxmlformats.org/officeDocument/2006/relationships/hyperlink" Target="http://www.cisa.gov/technology" TargetMode="External"/><Relationship Id="rId3" Type="http://schemas.openxmlformats.org/officeDocument/2006/relationships/hyperlink" Target="mailto:SAFECOMGovernance@CISA.DHS.GOV" TargetMode="External"/><Relationship Id="rId7" Type="http://schemas.openxmlformats.org/officeDocument/2006/relationships/hyperlink" Target="http://www.cisa.gov/safecom/funding"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hyperlink" Target="http://www.cisa.gov/safecom/membership" TargetMode="External"/><Relationship Id="rId5" Type="http://schemas.openxmlformats.org/officeDocument/2006/relationships/hyperlink" Target="http://www.cisa.gov/SAFECOM/blog" TargetMode="External"/><Relationship Id="rId10" Type="http://schemas.openxmlformats.org/officeDocument/2006/relationships/hyperlink" Target="http://www.dhs.gov/safecom/planning" TargetMode="External"/><Relationship Id="rId4" Type="http://schemas.openxmlformats.org/officeDocument/2006/relationships/hyperlink" Target="http://www.cisa.gov/SAFECOM" TargetMode="External"/><Relationship Id="rId9" Type="http://schemas.openxmlformats.org/officeDocument/2006/relationships/hyperlink" Target="http://www.cisa.gov/safecom/governance"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Linkedin.com/company/cisagov"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hyperlink" Target="https://www.instagram.com/cisagov" TargetMode="External"/><Relationship Id="rId5" Type="http://schemas.openxmlformats.org/officeDocument/2006/relationships/hyperlink" Target="http://www.facebook.com/cisa" TargetMode="External"/><Relationship Id="rId4" Type="http://schemas.openxmlformats.org/officeDocument/2006/relationships/hyperlink" Target="https://twitter.com/CISAgov"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mailto:SAFECOMGovernance@CISA.DHS.GOV" TargetMode="External"/><Relationship Id="rId2" Type="http://schemas.openxmlformats.org/officeDocument/2006/relationships/hyperlink" Target="http://www.cisa.gov/safecom" TargetMode="Externa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6" Type="http://schemas.openxmlformats.org/officeDocument/2006/relationships/image" Target="../media/image24.png"/><Relationship Id="rId21" Type="http://schemas.openxmlformats.org/officeDocument/2006/relationships/image" Target="../media/image19.png"/><Relationship Id="rId42" Type="http://schemas.openxmlformats.org/officeDocument/2006/relationships/image" Target="../media/image40.png"/><Relationship Id="rId47" Type="http://schemas.openxmlformats.org/officeDocument/2006/relationships/image" Target="../media/image45.jpeg"/><Relationship Id="rId63" Type="http://schemas.openxmlformats.org/officeDocument/2006/relationships/image" Target="../media/image61.png"/><Relationship Id="rId68" Type="http://schemas.openxmlformats.org/officeDocument/2006/relationships/image" Target="../media/image66.png"/><Relationship Id="rId7" Type="http://schemas.openxmlformats.org/officeDocument/2006/relationships/image" Target="../media/image11.jpeg"/><Relationship Id="rId2" Type="http://schemas.openxmlformats.org/officeDocument/2006/relationships/notesSlide" Target="../notesSlides/notesSlide5.xml"/><Relationship Id="rId16" Type="http://schemas.openxmlformats.org/officeDocument/2006/relationships/hyperlink" Target="http://www.google.com/url?sa=i&amp;rct=j&amp;q=&amp;esrc=s&amp;source=images&amp;cd=&amp;cad=rja&amp;uact=8&amp;docid=y5zOdw_HjFKHfM&amp;tbnid=kL2uNHwoQKADAM:&amp;ved=0CAUQjRw&amp;url=http://commons.wikimedia.org/wiki/File:Seal_US_DOT.png&amp;ei=2J-tU_ayOYekyATDzYKYBQ&amp;bvm=bv.69837884,d.aWw&amp;psig=AFQjCNFyc1Zb76j5cl_neDq6hms7UqGEwA&amp;ust=1403973968934781" TargetMode="External"/><Relationship Id="rId29" Type="http://schemas.openxmlformats.org/officeDocument/2006/relationships/image" Target="../media/image27.png"/><Relationship Id="rId11" Type="http://schemas.openxmlformats.org/officeDocument/2006/relationships/image" Target="../media/image13.png"/><Relationship Id="rId24" Type="http://schemas.openxmlformats.org/officeDocument/2006/relationships/image" Target="../media/image22.gif"/><Relationship Id="rId32" Type="http://schemas.openxmlformats.org/officeDocument/2006/relationships/image" Target="../media/image30.jpeg"/><Relationship Id="rId37" Type="http://schemas.openxmlformats.org/officeDocument/2006/relationships/image" Target="../media/image35.png"/><Relationship Id="rId40" Type="http://schemas.openxmlformats.org/officeDocument/2006/relationships/image" Target="../media/image38.png"/><Relationship Id="rId45" Type="http://schemas.openxmlformats.org/officeDocument/2006/relationships/image" Target="../media/image43.png"/><Relationship Id="rId53" Type="http://schemas.openxmlformats.org/officeDocument/2006/relationships/image" Target="../media/image51.png"/><Relationship Id="rId58" Type="http://schemas.openxmlformats.org/officeDocument/2006/relationships/image" Target="../media/image56.png"/><Relationship Id="rId66" Type="http://schemas.openxmlformats.org/officeDocument/2006/relationships/image" Target="../media/image64.png"/><Relationship Id="rId5" Type="http://schemas.openxmlformats.org/officeDocument/2006/relationships/image" Target="../media/image10.png"/><Relationship Id="rId61" Type="http://schemas.openxmlformats.org/officeDocument/2006/relationships/image" Target="../media/image59.png"/><Relationship Id="rId19" Type="http://schemas.openxmlformats.org/officeDocument/2006/relationships/image" Target="../media/image17.png"/><Relationship Id="rId14" Type="http://schemas.openxmlformats.org/officeDocument/2006/relationships/hyperlink" Target="http://www.google.com/url?sa=i&amp;rct=j&amp;q=&amp;esrc=s&amp;source=images&amp;cd=&amp;cad=rja&amp;uact=8&amp;docid=QIFkF-_jWmKQFM&amp;tbnid=MwJPkL1IAfXBLM:&amp;ved=0CAUQjRw&amp;url=http://www.forbes.com/sites/mergermarket/2014/04/23/doj-flexing-muscle-on-price-fixers-worldwide/&amp;ei=Tp6tU-WxEcyoyATk-YG4BQ&amp;bvm=bv.69837884,d.aWw&amp;psig=AFQjCNF75u1-05h8uRRfKzJmswoa9nAX-w&amp;ust=1403973556202362" TargetMode="External"/><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 Id="rId35" Type="http://schemas.openxmlformats.org/officeDocument/2006/relationships/image" Target="../media/image33.jpg"/><Relationship Id="rId43" Type="http://schemas.openxmlformats.org/officeDocument/2006/relationships/image" Target="../media/image41.png"/><Relationship Id="rId48" Type="http://schemas.openxmlformats.org/officeDocument/2006/relationships/image" Target="../media/image46.png"/><Relationship Id="rId56" Type="http://schemas.openxmlformats.org/officeDocument/2006/relationships/image" Target="../media/image54.jpeg"/><Relationship Id="rId64" Type="http://schemas.openxmlformats.org/officeDocument/2006/relationships/image" Target="../media/image62.png"/><Relationship Id="rId69" Type="http://schemas.openxmlformats.org/officeDocument/2006/relationships/image" Target="../media/image67.jpg"/><Relationship Id="rId8" Type="http://schemas.openxmlformats.org/officeDocument/2006/relationships/hyperlink" Target="http://www.google.com/url?sa=i&amp;rct=j&amp;q=&amp;esrc=s&amp;source=images&amp;cd=&amp;cad=rja&amp;uact=8&amp;docid=VsMTWmP7D3goGM&amp;tbnid=H21wwLHBKqj1xM:&amp;ved=0CAUQjRw&amp;url=http://seeker401.wordpress.com/2010/03/01/united-states-department-of-commerce-seal/&amp;ei=-pytU5L6KZK2yASB7YDgAg&amp;bvm=bv.69837884,d.aWw&amp;psig=AFQjCNHOqBzYx0YeQwtnlfJUKnJvoITb5Q&amp;ust=1403973236434177" TargetMode="External"/><Relationship Id="rId51" Type="http://schemas.openxmlformats.org/officeDocument/2006/relationships/image" Target="../media/image49.png"/><Relationship Id="rId3" Type="http://schemas.openxmlformats.org/officeDocument/2006/relationships/image" Target="../media/image8.jpeg"/><Relationship Id="rId12" Type="http://schemas.openxmlformats.org/officeDocument/2006/relationships/hyperlink" Target="http://www.google.com/url?sa=i&amp;rct=j&amp;q=&amp;esrc=s&amp;source=images&amp;cd=&amp;cad=rja&amp;uact=8&amp;docid=9J2bG1I8r7aTDM&amp;tbnid=JTblmlHpTKXc4M:&amp;ved=0CAUQjRw&amp;url=http://www.corporate-eye.com/main/u-s-department-of-the-interior-turns-to-crowdsourcing-for-new-logo-design/&amp;ei=BJ6tU-6bHcOfyASJq4KwDQ&amp;bvm=bv.69837884,d.aWw&amp;psig=AFQjCNGGGcdXUPUNDM2LnFcC3oRuq1AFdQ&amp;ust=1403973500367213" TargetMode="External"/><Relationship Id="rId17" Type="http://schemas.openxmlformats.org/officeDocument/2006/relationships/image" Target="../media/image16.png"/><Relationship Id="rId25" Type="http://schemas.openxmlformats.org/officeDocument/2006/relationships/image" Target="../media/image23.png"/><Relationship Id="rId33" Type="http://schemas.openxmlformats.org/officeDocument/2006/relationships/image" Target="../media/image31.png"/><Relationship Id="rId38" Type="http://schemas.openxmlformats.org/officeDocument/2006/relationships/image" Target="../media/image36.png"/><Relationship Id="rId46" Type="http://schemas.openxmlformats.org/officeDocument/2006/relationships/image" Target="../media/image44.png"/><Relationship Id="rId59" Type="http://schemas.openxmlformats.org/officeDocument/2006/relationships/image" Target="../media/image57.png"/><Relationship Id="rId67" Type="http://schemas.openxmlformats.org/officeDocument/2006/relationships/image" Target="../media/image65.png"/><Relationship Id="rId20" Type="http://schemas.openxmlformats.org/officeDocument/2006/relationships/image" Target="../media/image18.png"/><Relationship Id="rId41" Type="http://schemas.openxmlformats.org/officeDocument/2006/relationships/image" Target="../media/image39.png"/><Relationship Id="rId54" Type="http://schemas.openxmlformats.org/officeDocument/2006/relationships/image" Target="../media/image52.png"/><Relationship Id="rId62" Type="http://schemas.openxmlformats.org/officeDocument/2006/relationships/image" Target="../media/image60.png"/><Relationship Id="rId1" Type="http://schemas.openxmlformats.org/officeDocument/2006/relationships/slideLayout" Target="../slideLayouts/slideLayout3.xml"/><Relationship Id="rId6" Type="http://schemas.openxmlformats.org/officeDocument/2006/relationships/hyperlink" Target="http://www.google.com/url?sa=i&amp;rct=j&amp;q=&amp;esrc=s&amp;source=images&amp;cd=&amp;cad=rja&amp;uact=8&amp;docid=AGVXuIXBMcbi2M&amp;tbnid=VSJu_R0R1RXy2M:&amp;ved=0CAUQjRw&amp;url=http://69.94.32.23/firewerks/logo-album/pages/usda-seal-logo_psd_gif.htm&amp;ei=eZytU6DVLsKmyAS-noHIBw&amp;bvm=bv.69837884,d.aWw&amp;psig=AFQjCNHrdUzfrQWPoLTsRMllpa-ikau-Gg&amp;ust=1403973099561087" TargetMode="External"/><Relationship Id="rId15" Type="http://schemas.openxmlformats.org/officeDocument/2006/relationships/image" Target="../media/image15.jpeg"/><Relationship Id="rId23" Type="http://schemas.openxmlformats.org/officeDocument/2006/relationships/image" Target="../media/image21.png"/><Relationship Id="rId28" Type="http://schemas.openxmlformats.org/officeDocument/2006/relationships/image" Target="../media/image26.gif"/><Relationship Id="rId36" Type="http://schemas.openxmlformats.org/officeDocument/2006/relationships/image" Target="../media/image34.png"/><Relationship Id="rId49" Type="http://schemas.openxmlformats.org/officeDocument/2006/relationships/image" Target="../media/image47.png"/><Relationship Id="rId57" Type="http://schemas.openxmlformats.org/officeDocument/2006/relationships/image" Target="../media/image55.png"/><Relationship Id="rId10" Type="http://schemas.openxmlformats.org/officeDocument/2006/relationships/hyperlink" Target="http://www.google.com/url?sa=i&amp;rct=j&amp;q=&amp;esrc=s&amp;source=images&amp;cd=&amp;cad=rja&amp;uact=8&amp;docid=2jpmqomm7MvY_M&amp;tbnid=tSixPj7ZH-EkLM:&amp;ved=0CAUQjRw&amp;url=http://twothirds.us/no-security-1/&amp;ei=ZZ2tU_rOKNOUyASG54LQCw&amp;bvm=bv.69837884,d.aWw&amp;psig=AFQjCNHrqgzvl_poQhdZ3JuWPfOzc18Cfw&amp;ust=1403973318986642" TargetMode="External"/><Relationship Id="rId31" Type="http://schemas.openxmlformats.org/officeDocument/2006/relationships/image" Target="../media/image29.png"/><Relationship Id="rId44" Type="http://schemas.openxmlformats.org/officeDocument/2006/relationships/image" Target="../media/image42.png"/><Relationship Id="rId52" Type="http://schemas.openxmlformats.org/officeDocument/2006/relationships/image" Target="../media/image50.png"/><Relationship Id="rId60" Type="http://schemas.openxmlformats.org/officeDocument/2006/relationships/image" Target="../media/image58.png"/><Relationship Id="rId65" Type="http://schemas.openxmlformats.org/officeDocument/2006/relationships/image" Target="../media/image63.png"/><Relationship Id="rId4" Type="http://schemas.openxmlformats.org/officeDocument/2006/relationships/image" Target="../media/image9.png"/><Relationship Id="rId9" Type="http://schemas.openxmlformats.org/officeDocument/2006/relationships/image" Target="../media/image12.png"/><Relationship Id="rId13" Type="http://schemas.openxmlformats.org/officeDocument/2006/relationships/image" Target="../media/image14.png"/><Relationship Id="rId18" Type="http://schemas.openxmlformats.org/officeDocument/2006/relationships/hyperlink" Target="http://www.google.com/url?sa=i&amp;rct=j&amp;q=&amp;esrc=s&amp;source=images&amp;cd=&amp;cad=rja&amp;uact=8&amp;docid=MQtsW_bREU67zM&amp;tbnid=1-MVfImCL4pllM:&amp;ved=0CAUQjRw&amp;url=http://www.fcc.gov/logos&amp;ei=IqCtU7v6A4WNyAS2pYHYAQ&amp;bvm=bv.69837884,d.aWw&amp;psig=AFQjCNGexhH3wSGOwiLwXNL8p4bPaE7psQ&amp;ust=1403974039282836" TargetMode="External"/><Relationship Id="rId39" Type="http://schemas.openxmlformats.org/officeDocument/2006/relationships/image" Target="../media/image37.png"/><Relationship Id="rId34" Type="http://schemas.openxmlformats.org/officeDocument/2006/relationships/image" Target="../media/image32.jpg"/><Relationship Id="rId50" Type="http://schemas.openxmlformats.org/officeDocument/2006/relationships/image" Target="../media/image48.png"/><Relationship Id="rId55" Type="http://schemas.openxmlformats.org/officeDocument/2006/relationships/image" Target="../media/image5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diagramLayout" Target="../diagrams/layout1.xml"/><Relationship Id="rId7" Type="http://schemas.openxmlformats.org/officeDocument/2006/relationships/image" Target="../media/image68.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70.png"/></Relationships>
</file>

<file path=ppt/slides/_rels/slide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diagramLayout" Target="../diagrams/layout2.xml"/><Relationship Id="rId7" Type="http://schemas.openxmlformats.org/officeDocument/2006/relationships/image" Target="../media/image71.pn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7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D87E6-C00B-524A-A1EC-EE844C415DF6}"/>
              </a:ext>
            </a:extLst>
          </p:cNvPr>
          <p:cNvSpPr>
            <a:spLocks noGrp="1"/>
          </p:cNvSpPr>
          <p:nvPr>
            <p:ph type="title"/>
          </p:nvPr>
        </p:nvSpPr>
        <p:spPr>
          <a:xfrm>
            <a:off x="0" y="914400"/>
            <a:ext cx="9144000" cy="4495800"/>
          </a:xfrm>
        </p:spPr>
        <p:txBody>
          <a:bodyPr/>
          <a:lstStyle/>
          <a:p>
            <a:pPr>
              <a:defRPr/>
            </a:pPr>
            <a:r>
              <a:rPr lang="en-US" dirty="0"/>
              <a:t>Introduction to </a:t>
            </a:r>
            <a:r>
              <a:rPr lang="en-US" dirty="0" err="1"/>
              <a:t>safecom</a:t>
            </a:r>
            <a:endParaRPr lang="en-US" dirty="0"/>
          </a:p>
        </p:txBody>
      </p:sp>
      <p:sp>
        <p:nvSpPr>
          <p:cNvPr id="3" name="TextBox 2">
            <a:extLst>
              <a:ext uri="{FF2B5EF4-FFF2-40B4-BE49-F238E27FC236}">
                <a16:creationId xmlns:a16="http://schemas.microsoft.com/office/drawing/2014/main" id="{DAF56F22-201E-4B3A-B622-9ECE84488163}"/>
              </a:ext>
            </a:extLst>
          </p:cNvPr>
          <p:cNvSpPr txBox="1"/>
          <p:nvPr/>
        </p:nvSpPr>
        <p:spPr>
          <a:xfrm>
            <a:off x="609600" y="2012455"/>
            <a:ext cx="3602038" cy="461665"/>
          </a:xfrm>
          <a:prstGeom prst="rect">
            <a:avLst/>
          </a:prstGeom>
          <a:noFill/>
        </p:spPr>
        <p:txBody>
          <a:bodyPr wrap="square" lIns="91440" tIns="45720" rIns="91440" bIns="45720" rtlCol="0" anchor="t">
            <a:spAutoFit/>
          </a:bodyPr>
          <a:lstStyle/>
          <a:p>
            <a:r>
              <a:rPr lang="en-US" dirty="0">
                <a:solidFill>
                  <a:srgbClr val="000066"/>
                </a:solidFill>
                <a:latin typeface="Arial"/>
                <a:cs typeface="Arial"/>
              </a:rPr>
              <a:t>May 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336918D4-19E2-49E7-9C8E-4F7234905596}"/>
              </a:ext>
            </a:extLst>
          </p:cNvPr>
          <p:cNvGraphicFramePr/>
          <p:nvPr>
            <p:extLst>
              <p:ext uri="{D42A27DB-BD31-4B8C-83A1-F6EECF244321}">
                <p14:modId xmlns:p14="http://schemas.microsoft.com/office/powerpoint/2010/main" val="2645921965"/>
              </p:ext>
            </p:extLst>
          </p:nvPr>
        </p:nvGraphicFramePr>
        <p:xfrm>
          <a:off x="499532" y="457200"/>
          <a:ext cx="8187268" cy="50112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TextBox 14">
            <a:extLst>
              <a:ext uri="{FF2B5EF4-FFF2-40B4-BE49-F238E27FC236}">
                <a16:creationId xmlns:a16="http://schemas.microsoft.com/office/drawing/2014/main" id="{0F4B415B-ADAF-4FD1-A6A9-DBE32B4B0FBE}"/>
              </a:ext>
            </a:extLst>
          </p:cNvPr>
          <p:cNvSpPr txBox="1"/>
          <p:nvPr/>
        </p:nvSpPr>
        <p:spPr>
          <a:xfrm>
            <a:off x="2099732" y="4724400"/>
            <a:ext cx="1600200" cy="523220"/>
          </a:xfrm>
          <a:prstGeom prst="rect">
            <a:avLst/>
          </a:prstGeom>
          <a:noFill/>
        </p:spPr>
        <p:txBody>
          <a:bodyPr wrap="square" rtlCol="0">
            <a:spAutoFit/>
          </a:bodyPr>
          <a:lstStyle/>
          <a:p>
            <a:pPr algn="ctr" eaLnBrk="1" fontAlgn="auto" hangingPunct="1">
              <a:spcBef>
                <a:spcPts val="0"/>
              </a:spcBef>
              <a:spcAft>
                <a:spcPts val="0"/>
              </a:spcAft>
            </a:pPr>
            <a:r>
              <a:rPr lang="en-US" sz="1400" i="1" dirty="0">
                <a:solidFill>
                  <a:prstClr val="black"/>
                </a:solidFill>
                <a:latin typeface="+mn-lt"/>
                <a:cs typeface="Arial" panose="020B0604020202020204" pitchFamily="34" charset="0"/>
              </a:rPr>
              <a:t>SAFECOM Factsheet</a:t>
            </a:r>
          </a:p>
        </p:txBody>
      </p:sp>
      <p:sp>
        <p:nvSpPr>
          <p:cNvPr id="16" name="TextBox 15">
            <a:extLst>
              <a:ext uri="{FF2B5EF4-FFF2-40B4-BE49-F238E27FC236}">
                <a16:creationId xmlns:a16="http://schemas.microsoft.com/office/drawing/2014/main" id="{53F22394-2528-4816-B80D-1F229B3D2F95}"/>
              </a:ext>
            </a:extLst>
          </p:cNvPr>
          <p:cNvSpPr txBox="1"/>
          <p:nvPr/>
        </p:nvSpPr>
        <p:spPr>
          <a:xfrm>
            <a:off x="4655608" y="4729782"/>
            <a:ext cx="2930524" cy="307777"/>
          </a:xfrm>
          <a:prstGeom prst="rect">
            <a:avLst/>
          </a:prstGeom>
          <a:noFill/>
        </p:spPr>
        <p:txBody>
          <a:bodyPr wrap="square" rtlCol="0">
            <a:spAutoFit/>
          </a:bodyPr>
          <a:lstStyle/>
          <a:p>
            <a:pPr algn="ctr" eaLnBrk="1" fontAlgn="auto" hangingPunct="1">
              <a:spcBef>
                <a:spcPts val="0"/>
              </a:spcBef>
              <a:spcAft>
                <a:spcPts val="0"/>
              </a:spcAft>
            </a:pPr>
            <a:r>
              <a:rPr lang="en-US" sz="1400" i="1" dirty="0">
                <a:solidFill>
                  <a:prstClr val="black"/>
                </a:solidFill>
                <a:latin typeface="+mn-lt"/>
                <a:cs typeface="Arial" panose="020B0604020202020204" pitchFamily="34" charset="0"/>
              </a:rPr>
              <a:t>Interoperability Continuum</a:t>
            </a:r>
          </a:p>
        </p:txBody>
      </p:sp>
      <p:pic>
        <p:nvPicPr>
          <p:cNvPr id="7" name="Picture 6" descr="Graphical user interface, application, website&#10;&#10;Description automatically generated">
            <a:extLst>
              <a:ext uri="{FF2B5EF4-FFF2-40B4-BE49-F238E27FC236}">
                <a16:creationId xmlns:a16="http://schemas.microsoft.com/office/drawing/2014/main" id="{EAA11367-E9BD-4836-BC5A-3B5F33BCCB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99616" y="2829712"/>
            <a:ext cx="1321975" cy="1894687"/>
          </a:xfrm>
          <a:prstGeom prst="rect">
            <a:avLst/>
          </a:prstGeom>
          <a:ln>
            <a:solidFill>
              <a:srgbClr val="5A5B5D"/>
            </a:solidFill>
          </a:ln>
        </p:spPr>
      </p:pic>
      <p:pic>
        <p:nvPicPr>
          <p:cNvPr id="4" name="Picture 3" descr="Calendar&#10;&#10;Description automatically generated with medium confidence">
            <a:extLst>
              <a:ext uri="{FF2B5EF4-FFF2-40B4-BE49-F238E27FC236}">
                <a16:creationId xmlns:a16="http://schemas.microsoft.com/office/drawing/2014/main" id="{009D28BB-3A79-41E6-BBE6-5900E4E033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74520" y="2887142"/>
            <a:ext cx="1394871" cy="1837257"/>
          </a:xfrm>
          <a:prstGeom prst="rect">
            <a:avLst/>
          </a:prstGeom>
          <a:ln>
            <a:solidFill>
              <a:srgbClr val="000000"/>
            </a:solidFill>
          </a:ln>
        </p:spPr>
      </p:pic>
    </p:spTree>
    <p:extLst>
      <p:ext uri="{BB962C8B-B14F-4D97-AF65-F5344CB8AC3E}">
        <p14:creationId xmlns:p14="http://schemas.microsoft.com/office/powerpoint/2010/main" val="4067442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3F96AF-308E-4714-8DDE-33848C46DD7E}"/>
              </a:ext>
            </a:extLst>
          </p:cNvPr>
          <p:cNvSpPr>
            <a:spLocks noGrp="1"/>
          </p:cNvSpPr>
          <p:nvPr>
            <p:ph idx="1"/>
          </p:nvPr>
        </p:nvSpPr>
        <p:spPr>
          <a:xfrm>
            <a:off x="457200" y="1295400"/>
            <a:ext cx="8229600" cy="3810000"/>
          </a:xfrm>
        </p:spPr>
        <p:txBody>
          <a:bodyPr/>
          <a:lstStyle/>
          <a:p>
            <a:r>
              <a:rPr lang="en-US" sz="2000" dirty="0"/>
              <a:t>SAFECOM is headed by the SAFECOM Executive Board</a:t>
            </a:r>
          </a:p>
          <a:p>
            <a:r>
              <a:rPr lang="en-US" sz="2000" dirty="0"/>
              <a:t>The 11-member board is responsible for providing strategic leadership to SAFECOM and approving SAFECOM’s array of products</a:t>
            </a:r>
          </a:p>
        </p:txBody>
      </p:sp>
      <p:sp>
        <p:nvSpPr>
          <p:cNvPr id="3" name="Title 2">
            <a:extLst>
              <a:ext uri="{FF2B5EF4-FFF2-40B4-BE49-F238E27FC236}">
                <a16:creationId xmlns:a16="http://schemas.microsoft.com/office/drawing/2014/main" id="{1E6CE0C3-BF49-490C-968F-01604555553D}"/>
              </a:ext>
            </a:extLst>
          </p:cNvPr>
          <p:cNvSpPr>
            <a:spLocks noGrp="1"/>
          </p:cNvSpPr>
          <p:nvPr>
            <p:ph type="ctrTitle"/>
          </p:nvPr>
        </p:nvSpPr>
        <p:spPr/>
        <p:txBody>
          <a:bodyPr/>
          <a:lstStyle/>
          <a:p>
            <a:r>
              <a:rPr lang="en-US" dirty="0"/>
              <a:t>SAFECOM Executive Board</a:t>
            </a:r>
          </a:p>
        </p:txBody>
      </p:sp>
      <p:grpSp>
        <p:nvGrpSpPr>
          <p:cNvPr id="104" name="Group 103">
            <a:extLst>
              <a:ext uri="{FF2B5EF4-FFF2-40B4-BE49-F238E27FC236}">
                <a16:creationId xmlns:a16="http://schemas.microsoft.com/office/drawing/2014/main" id="{F66C37B2-F4E1-4A97-AD27-13FA003A51BF}"/>
              </a:ext>
            </a:extLst>
          </p:cNvPr>
          <p:cNvGrpSpPr/>
          <p:nvPr/>
        </p:nvGrpSpPr>
        <p:grpSpPr>
          <a:xfrm>
            <a:off x="914306" y="2743200"/>
            <a:ext cx="7315387" cy="3482440"/>
            <a:chOff x="990227" y="2667000"/>
            <a:chExt cx="7163546" cy="3420439"/>
          </a:xfrm>
        </p:grpSpPr>
        <p:grpSp>
          <p:nvGrpSpPr>
            <p:cNvPr id="105" name="Group 104">
              <a:extLst>
                <a:ext uri="{FF2B5EF4-FFF2-40B4-BE49-F238E27FC236}">
                  <a16:creationId xmlns:a16="http://schemas.microsoft.com/office/drawing/2014/main" id="{AD24B0D3-CCC1-408D-A760-157A0AAF338D}"/>
                </a:ext>
              </a:extLst>
            </p:cNvPr>
            <p:cNvGrpSpPr/>
            <p:nvPr/>
          </p:nvGrpSpPr>
          <p:grpSpPr>
            <a:xfrm>
              <a:off x="1996704" y="4363736"/>
              <a:ext cx="2152951" cy="742920"/>
              <a:chOff x="1352249" y="4038600"/>
              <a:chExt cx="2152951" cy="742920"/>
            </a:xfrm>
          </p:grpSpPr>
          <p:pic>
            <p:nvPicPr>
              <p:cNvPr id="126" name="Graphic 125" descr="User">
                <a:extLst>
                  <a:ext uri="{FF2B5EF4-FFF2-40B4-BE49-F238E27FC236}">
                    <a16:creationId xmlns:a16="http://schemas.microsoft.com/office/drawing/2014/main" id="{08822F8B-50B1-473F-9638-125634B4C84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19400" y="4090176"/>
                <a:ext cx="685800" cy="685800"/>
              </a:xfrm>
              <a:prstGeom prst="rect">
                <a:avLst/>
              </a:prstGeom>
            </p:spPr>
          </p:pic>
          <p:pic>
            <p:nvPicPr>
              <p:cNvPr id="127" name="Graphic 126" descr="User">
                <a:extLst>
                  <a:ext uri="{FF2B5EF4-FFF2-40B4-BE49-F238E27FC236}">
                    <a16:creationId xmlns:a16="http://schemas.microsoft.com/office/drawing/2014/main" id="{331824FA-FCFE-4B23-B05A-CC8FCC2CF6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30349" y="4038600"/>
                <a:ext cx="685800" cy="685800"/>
              </a:xfrm>
              <a:prstGeom prst="rect">
                <a:avLst/>
              </a:prstGeom>
            </p:spPr>
          </p:pic>
          <p:pic>
            <p:nvPicPr>
              <p:cNvPr id="128" name="Graphic 127" descr="User">
                <a:extLst>
                  <a:ext uri="{FF2B5EF4-FFF2-40B4-BE49-F238E27FC236}">
                    <a16:creationId xmlns:a16="http://schemas.microsoft.com/office/drawing/2014/main" id="{3822F0C6-A49A-404F-900B-181CAA151C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41299" y="4038600"/>
                <a:ext cx="685800" cy="685800"/>
              </a:xfrm>
              <a:prstGeom prst="rect">
                <a:avLst/>
              </a:prstGeom>
            </p:spPr>
          </p:pic>
          <p:pic>
            <p:nvPicPr>
              <p:cNvPr id="129" name="Graphic 128" descr="User">
                <a:extLst>
                  <a:ext uri="{FF2B5EF4-FFF2-40B4-BE49-F238E27FC236}">
                    <a16:creationId xmlns:a16="http://schemas.microsoft.com/office/drawing/2014/main" id="{991E69CA-01FE-489F-9C45-3D19F1F871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52249" y="4095720"/>
                <a:ext cx="685800" cy="685800"/>
              </a:xfrm>
              <a:prstGeom prst="rect">
                <a:avLst/>
              </a:prstGeom>
            </p:spPr>
          </p:pic>
        </p:grpSp>
        <p:sp>
          <p:nvSpPr>
            <p:cNvPr id="106" name="Oval 105">
              <a:extLst>
                <a:ext uri="{FF2B5EF4-FFF2-40B4-BE49-F238E27FC236}">
                  <a16:creationId xmlns:a16="http://schemas.microsoft.com/office/drawing/2014/main" id="{34C8BA0D-B721-418E-ACA1-B48D09B9045E}"/>
                </a:ext>
              </a:extLst>
            </p:cNvPr>
            <p:cNvSpPr/>
            <p:nvPr/>
          </p:nvSpPr>
          <p:spPr>
            <a:xfrm>
              <a:off x="990227" y="2667000"/>
              <a:ext cx="7163546" cy="3420439"/>
            </a:xfrm>
            <a:prstGeom prst="ellipse">
              <a:avLst/>
            </a:prstGeom>
            <a:noFill/>
            <a:ln w="25400" cap="flat" cmpd="sng" algn="ctr">
              <a:solidFill>
                <a:sysClr val="windowText" lastClr="00000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107" name="Graphic 106" descr="User">
              <a:extLst>
                <a:ext uri="{FF2B5EF4-FFF2-40B4-BE49-F238E27FC236}">
                  <a16:creationId xmlns:a16="http://schemas.microsoft.com/office/drawing/2014/main" id="{9C1B651D-418A-4201-8A60-F391EFD25A2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99815" y="3438583"/>
              <a:ext cx="685800" cy="685800"/>
            </a:xfrm>
            <a:prstGeom prst="rect">
              <a:avLst/>
            </a:prstGeom>
          </p:spPr>
        </p:pic>
        <p:pic>
          <p:nvPicPr>
            <p:cNvPr id="108" name="Graphic 107" descr="User">
              <a:extLst>
                <a:ext uri="{FF2B5EF4-FFF2-40B4-BE49-F238E27FC236}">
                  <a16:creationId xmlns:a16="http://schemas.microsoft.com/office/drawing/2014/main" id="{A59BD164-EDAF-4A03-89CE-DCA72A7A65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54920" y="3438086"/>
              <a:ext cx="685800" cy="685800"/>
            </a:xfrm>
            <a:prstGeom prst="rect">
              <a:avLst/>
            </a:prstGeom>
          </p:spPr>
        </p:pic>
        <p:pic>
          <p:nvPicPr>
            <p:cNvPr id="109" name="Graphic 108" descr="User">
              <a:extLst>
                <a:ext uri="{FF2B5EF4-FFF2-40B4-BE49-F238E27FC236}">
                  <a16:creationId xmlns:a16="http://schemas.microsoft.com/office/drawing/2014/main" id="{1A2CE3D9-55EF-4BE5-BB9B-6A0270A8B67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29100" y="2887039"/>
              <a:ext cx="685800" cy="685800"/>
            </a:xfrm>
            <a:prstGeom prst="rect">
              <a:avLst/>
            </a:prstGeom>
          </p:spPr>
        </p:pic>
        <p:sp>
          <p:nvSpPr>
            <p:cNvPr id="110" name="Oval 109">
              <a:extLst>
                <a:ext uri="{FF2B5EF4-FFF2-40B4-BE49-F238E27FC236}">
                  <a16:creationId xmlns:a16="http://schemas.microsoft.com/office/drawing/2014/main" id="{98409947-6A4F-47D8-98FF-4167491740D5}"/>
                </a:ext>
              </a:extLst>
            </p:cNvPr>
            <p:cNvSpPr/>
            <p:nvPr/>
          </p:nvSpPr>
          <p:spPr>
            <a:xfrm>
              <a:off x="4887363" y="3896689"/>
              <a:ext cx="903837" cy="522218"/>
            </a:xfrm>
            <a:prstGeom prst="ellipse">
              <a:avLst/>
            </a:prstGeom>
            <a:solidFill>
              <a:sysClr val="window" lastClr="FFFFFF">
                <a:lumMod val="7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11" name="Oval 110">
              <a:extLst>
                <a:ext uri="{FF2B5EF4-FFF2-40B4-BE49-F238E27FC236}">
                  <a16:creationId xmlns:a16="http://schemas.microsoft.com/office/drawing/2014/main" id="{AD78C895-00A7-43F3-9BBB-225DF533FAC6}"/>
                </a:ext>
              </a:extLst>
            </p:cNvPr>
            <p:cNvSpPr/>
            <p:nvPr/>
          </p:nvSpPr>
          <p:spPr>
            <a:xfrm>
              <a:off x="1765891" y="4758713"/>
              <a:ext cx="2614577" cy="914699"/>
            </a:xfrm>
            <a:prstGeom prst="ellipse">
              <a:avLst/>
            </a:prstGeom>
            <a:solidFill>
              <a:sysClr val="window" lastClr="FFFFFF">
                <a:lumMod val="7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12" name="TextBox 111">
              <a:extLst>
                <a:ext uri="{FF2B5EF4-FFF2-40B4-BE49-F238E27FC236}">
                  <a16:creationId xmlns:a16="http://schemas.microsoft.com/office/drawing/2014/main" id="{3B54E9C0-E8B9-4F3C-9BAF-31705544825C}"/>
                </a:ext>
              </a:extLst>
            </p:cNvPr>
            <p:cNvSpPr txBox="1"/>
            <p:nvPr/>
          </p:nvSpPr>
          <p:spPr>
            <a:xfrm>
              <a:off x="4802030" y="3894845"/>
              <a:ext cx="1074503"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panose="020B0502020202020204" pitchFamily="34" charset="0"/>
                </a:rPr>
                <a:t>Second Vice Chair</a:t>
              </a:r>
            </a:p>
          </p:txBody>
        </p:sp>
        <p:grpSp>
          <p:nvGrpSpPr>
            <p:cNvPr id="113" name="Group 112">
              <a:extLst>
                <a:ext uri="{FF2B5EF4-FFF2-40B4-BE49-F238E27FC236}">
                  <a16:creationId xmlns:a16="http://schemas.microsoft.com/office/drawing/2014/main" id="{AFF78AD7-FA3A-48E0-889E-5FCCE70990DC}"/>
                </a:ext>
              </a:extLst>
            </p:cNvPr>
            <p:cNvGrpSpPr/>
            <p:nvPr/>
          </p:nvGrpSpPr>
          <p:grpSpPr>
            <a:xfrm>
              <a:off x="5103884" y="4340078"/>
              <a:ext cx="2167564" cy="741984"/>
              <a:chOff x="5635047" y="4222904"/>
              <a:chExt cx="2167564" cy="741984"/>
            </a:xfrm>
          </p:grpSpPr>
          <p:pic>
            <p:nvPicPr>
              <p:cNvPr id="122" name="Graphic 121" descr="User">
                <a:extLst>
                  <a:ext uri="{FF2B5EF4-FFF2-40B4-BE49-F238E27FC236}">
                    <a16:creationId xmlns:a16="http://schemas.microsoft.com/office/drawing/2014/main" id="{82DA20F4-3639-4455-9B44-9CAF441E17C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93858" y="4256135"/>
                <a:ext cx="708753" cy="708753"/>
              </a:xfrm>
              <a:prstGeom prst="rect">
                <a:avLst/>
              </a:prstGeom>
            </p:spPr>
          </p:pic>
          <p:pic>
            <p:nvPicPr>
              <p:cNvPr id="123" name="Graphic 122" descr="User">
                <a:extLst>
                  <a:ext uri="{FF2B5EF4-FFF2-40B4-BE49-F238E27FC236}">
                    <a16:creationId xmlns:a16="http://schemas.microsoft.com/office/drawing/2014/main" id="{A2E10F14-D4B6-4B85-9770-54613F61F5F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16901" y="4223203"/>
                <a:ext cx="685800" cy="685800"/>
              </a:xfrm>
              <a:prstGeom prst="rect">
                <a:avLst/>
              </a:prstGeom>
            </p:spPr>
          </p:pic>
          <p:pic>
            <p:nvPicPr>
              <p:cNvPr id="124" name="Graphic 123" descr="User">
                <a:extLst>
                  <a:ext uri="{FF2B5EF4-FFF2-40B4-BE49-F238E27FC236}">
                    <a16:creationId xmlns:a16="http://schemas.microsoft.com/office/drawing/2014/main" id="{E11E6B26-F8A0-4A78-A534-1443D849714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25974" y="4222904"/>
                <a:ext cx="685800" cy="685800"/>
              </a:xfrm>
              <a:prstGeom prst="rect">
                <a:avLst/>
              </a:prstGeom>
            </p:spPr>
          </p:pic>
          <p:pic>
            <p:nvPicPr>
              <p:cNvPr id="125" name="Graphic 124" descr="User">
                <a:extLst>
                  <a:ext uri="{FF2B5EF4-FFF2-40B4-BE49-F238E27FC236}">
                    <a16:creationId xmlns:a16="http://schemas.microsoft.com/office/drawing/2014/main" id="{38D06570-00C3-42D0-9EF4-18C10E8A1F1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35047" y="4277784"/>
                <a:ext cx="685800" cy="685800"/>
              </a:xfrm>
              <a:prstGeom prst="rect">
                <a:avLst/>
              </a:prstGeom>
            </p:spPr>
          </p:pic>
        </p:grpSp>
        <p:sp>
          <p:nvSpPr>
            <p:cNvPr id="114" name="TextBox 113">
              <a:extLst>
                <a:ext uri="{FF2B5EF4-FFF2-40B4-BE49-F238E27FC236}">
                  <a16:creationId xmlns:a16="http://schemas.microsoft.com/office/drawing/2014/main" id="{298F4C6E-7ED3-4EB1-8A96-A4ECCA8D35F4}"/>
                </a:ext>
              </a:extLst>
            </p:cNvPr>
            <p:cNvSpPr txBox="1"/>
            <p:nvPr/>
          </p:nvSpPr>
          <p:spPr>
            <a:xfrm>
              <a:off x="1765891" y="4813540"/>
              <a:ext cx="2614577" cy="76944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entury Gothic" panose="020B0502020202020204" pitchFamily="34" charset="0"/>
                </a:rPr>
                <a:t>Committee Chairs (4)</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Century Gothic" panose="020B0502020202020204" pitchFamily="34" charset="0"/>
                </a:rPr>
                <a:t>Governance, Education &amp; Outreach, Funding &amp; Sustainment, Technology Policy </a:t>
              </a:r>
            </a:p>
          </p:txBody>
        </p:sp>
        <p:sp>
          <p:nvSpPr>
            <p:cNvPr id="115" name="TextBox 114">
              <a:extLst>
                <a:ext uri="{FF2B5EF4-FFF2-40B4-BE49-F238E27FC236}">
                  <a16:creationId xmlns:a16="http://schemas.microsoft.com/office/drawing/2014/main" id="{62FD138D-4B1E-4738-BC6A-79D8245FA2F1}"/>
                </a:ext>
              </a:extLst>
            </p:cNvPr>
            <p:cNvSpPr txBox="1"/>
            <p:nvPr/>
          </p:nvSpPr>
          <p:spPr>
            <a:xfrm>
              <a:off x="2752047" y="2749153"/>
              <a:ext cx="3657600"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entury Gothic" panose="020B0502020202020204" pitchFamily="34" charset="0"/>
                </a:rPr>
                <a:t>SAFECOM Executive Board</a:t>
              </a:r>
            </a:p>
          </p:txBody>
        </p:sp>
        <p:sp>
          <p:nvSpPr>
            <p:cNvPr id="116" name="Oval 115">
              <a:extLst>
                <a:ext uri="{FF2B5EF4-FFF2-40B4-BE49-F238E27FC236}">
                  <a16:creationId xmlns:a16="http://schemas.microsoft.com/office/drawing/2014/main" id="{3A6CEE8B-E6B3-4E7D-9C00-B54656236D42}"/>
                </a:ext>
              </a:extLst>
            </p:cNvPr>
            <p:cNvSpPr/>
            <p:nvPr/>
          </p:nvSpPr>
          <p:spPr>
            <a:xfrm>
              <a:off x="4111181" y="3345882"/>
              <a:ext cx="903837" cy="522218"/>
            </a:xfrm>
            <a:prstGeom prst="ellipse">
              <a:avLst/>
            </a:prstGeom>
            <a:solidFill>
              <a:sysClr val="window" lastClr="FFFFFF">
                <a:lumMod val="7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17" name="Oval 116">
              <a:extLst>
                <a:ext uri="{FF2B5EF4-FFF2-40B4-BE49-F238E27FC236}">
                  <a16:creationId xmlns:a16="http://schemas.microsoft.com/office/drawing/2014/main" id="{0208AA15-45B1-49A0-BC81-B885064DBC62}"/>
                </a:ext>
              </a:extLst>
            </p:cNvPr>
            <p:cNvSpPr/>
            <p:nvPr/>
          </p:nvSpPr>
          <p:spPr>
            <a:xfrm>
              <a:off x="3349167" y="3901466"/>
              <a:ext cx="903837" cy="522218"/>
            </a:xfrm>
            <a:prstGeom prst="ellipse">
              <a:avLst/>
            </a:prstGeom>
            <a:solidFill>
              <a:sysClr val="window" lastClr="FFFFFF">
                <a:lumMod val="7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18" name="TextBox 117">
              <a:extLst>
                <a:ext uri="{FF2B5EF4-FFF2-40B4-BE49-F238E27FC236}">
                  <a16:creationId xmlns:a16="http://schemas.microsoft.com/office/drawing/2014/main" id="{D6CF03A7-9F68-434E-8767-4FA9AF3C00F3}"/>
                </a:ext>
              </a:extLst>
            </p:cNvPr>
            <p:cNvSpPr txBox="1"/>
            <p:nvPr/>
          </p:nvSpPr>
          <p:spPr>
            <a:xfrm>
              <a:off x="4025848" y="3464252"/>
              <a:ext cx="1074503"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panose="020B0502020202020204" pitchFamily="34" charset="0"/>
                  <a:cs typeface="Arial" panose="020B0604020202020204" pitchFamily="34" charset="0"/>
                </a:rPr>
                <a:t>Chair</a:t>
              </a:r>
            </a:p>
          </p:txBody>
        </p:sp>
        <p:sp>
          <p:nvSpPr>
            <p:cNvPr id="119" name="TextBox 118">
              <a:extLst>
                <a:ext uri="{FF2B5EF4-FFF2-40B4-BE49-F238E27FC236}">
                  <a16:creationId xmlns:a16="http://schemas.microsoft.com/office/drawing/2014/main" id="{78CB26C0-396A-479D-B4BF-46ABAA58A7BF}"/>
                </a:ext>
              </a:extLst>
            </p:cNvPr>
            <p:cNvSpPr txBox="1"/>
            <p:nvPr/>
          </p:nvSpPr>
          <p:spPr>
            <a:xfrm>
              <a:off x="3260568" y="3939599"/>
              <a:ext cx="1074503"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entury Gothic" panose="020B0502020202020204" pitchFamily="34" charset="0"/>
                </a:rPr>
                <a:t>First Vice Chair</a:t>
              </a:r>
            </a:p>
          </p:txBody>
        </p:sp>
        <p:sp>
          <p:nvSpPr>
            <p:cNvPr id="120" name="Oval 119">
              <a:extLst>
                <a:ext uri="{FF2B5EF4-FFF2-40B4-BE49-F238E27FC236}">
                  <a16:creationId xmlns:a16="http://schemas.microsoft.com/office/drawing/2014/main" id="{82404D0A-4C75-4E9F-BF21-560C892C9C0C}"/>
                </a:ext>
              </a:extLst>
            </p:cNvPr>
            <p:cNvSpPr/>
            <p:nvPr/>
          </p:nvSpPr>
          <p:spPr>
            <a:xfrm>
              <a:off x="4865136" y="4740912"/>
              <a:ext cx="2614577" cy="914699"/>
            </a:xfrm>
            <a:prstGeom prst="ellipse">
              <a:avLst/>
            </a:prstGeom>
            <a:solidFill>
              <a:sysClr val="window" lastClr="FFFFFF">
                <a:lumMod val="7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21" name="TextBox 120">
              <a:extLst>
                <a:ext uri="{FF2B5EF4-FFF2-40B4-BE49-F238E27FC236}">
                  <a16:creationId xmlns:a16="http://schemas.microsoft.com/office/drawing/2014/main" id="{68A5587F-AC6A-4DEB-9133-37908DC3323B}"/>
                </a:ext>
              </a:extLst>
            </p:cNvPr>
            <p:cNvSpPr txBox="1"/>
            <p:nvPr/>
          </p:nvSpPr>
          <p:spPr>
            <a:xfrm>
              <a:off x="4880378" y="4831091"/>
              <a:ext cx="2614577" cy="76944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entury Gothic" panose="020B0502020202020204" pitchFamily="34" charset="0"/>
                </a:rPr>
                <a:t>Board Members (4)</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Century Gothic" panose="020B0502020202020204" pitchFamily="34" charset="0"/>
                </a:rPr>
                <a:t>Elected by SAFECOM Membership; Open to association and At-Large members </a:t>
              </a:r>
            </a:p>
          </p:txBody>
        </p:sp>
      </p:grpSp>
    </p:spTree>
    <p:extLst>
      <p:ext uri="{BB962C8B-B14F-4D97-AF65-F5344CB8AC3E}">
        <p14:creationId xmlns:p14="http://schemas.microsoft.com/office/powerpoint/2010/main" val="813138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7F321E-F0ED-400A-8338-8ED6BD567097}"/>
              </a:ext>
            </a:extLst>
          </p:cNvPr>
          <p:cNvSpPr>
            <a:spLocks noGrp="1"/>
          </p:cNvSpPr>
          <p:nvPr>
            <p:ph type="ctrTitle"/>
          </p:nvPr>
        </p:nvSpPr>
        <p:spPr>
          <a:xfrm>
            <a:off x="0" y="0"/>
            <a:ext cx="9144000" cy="1143000"/>
          </a:xfrm>
        </p:spPr>
        <p:txBody>
          <a:bodyPr/>
          <a:lstStyle/>
          <a:p>
            <a:r>
              <a:rPr lang="en-US" dirty="0"/>
              <a:t>SAFECOM Leadership</a:t>
            </a:r>
          </a:p>
        </p:txBody>
      </p:sp>
      <p:sp>
        <p:nvSpPr>
          <p:cNvPr id="13" name="TextBox 12">
            <a:extLst>
              <a:ext uri="{FF2B5EF4-FFF2-40B4-BE49-F238E27FC236}">
                <a16:creationId xmlns:a16="http://schemas.microsoft.com/office/drawing/2014/main" id="{DD152E5B-6AEA-44A4-A71A-0538C774B6B1}"/>
              </a:ext>
            </a:extLst>
          </p:cNvPr>
          <p:cNvSpPr txBox="1"/>
          <p:nvPr/>
        </p:nvSpPr>
        <p:spPr>
          <a:xfrm>
            <a:off x="423159" y="5077361"/>
            <a:ext cx="2542684" cy="1077218"/>
          </a:xfrm>
          <a:prstGeom prst="rect">
            <a:avLst/>
          </a:prstGeom>
          <a:noFill/>
        </p:spPr>
        <p:txBody>
          <a:bodyPr wrap="square" rtlCol="0">
            <a:spAutoFit/>
          </a:bodyPr>
          <a:lstStyle/>
          <a:p>
            <a:pPr algn="ctr" eaLnBrk="1" fontAlgn="auto" hangingPunct="1">
              <a:spcBef>
                <a:spcPts val="0"/>
              </a:spcBef>
              <a:spcAft>
                <a:spcPts val="0"/>
              </a:spcAft>
            </a:pPr>
            <a:r>
              <a:rPr lang="en-US" sz="1600" dirty="0">
                <a:solidFill>
                  <a:prstClr val="black"/>
                </a:solidFill>
                <a:latin typeface="+mn-lt"/>
                <a:cs typeface="Arial" panose="020B0604020202020204" pitchFamily="34" charset="0"/>
              </a:rPr>
              <a:t>SAFECOM At-Large (City of Cambridge, Massachusetts, Fire Department)</a:t>
            </a:r>
          </a:p>
        </p:txBody>
      </p:sp>
      <p:sp>
        <p:nvSpPr>
          <p:cNvPr id="14" name="TextBox 13">
            <a:extLst>
              <a:ext uri="{FF2B5EF4-FFF2-40B4-BE49-F238E27FC236}">
                <a16:creationId xmlns:a16="http://schemas.microsoft.com/office/drawing/2014/main" id="{C3E48962-62F4-4551-B8B6-3F8533A3895D}"/>
              </a:ext>
            </a:extLst>
          </p:cNvPr>
          <p:cNvSpPr txBox="1"/>
          <p:nvPr/>
        </p:nvSpPr>
        <p:spPr>
          <a:xfrm>
            <a:off x="6158994" y="5077361"/>
            <a:ext cx="2629260" cy="1077218"/>
          </a:xfrm>
          <a:prstGeom prst="rect">
            <a:avLst/>
          </a:prstGeom>
          <a:noFill/>
        </p:spPr>
        <p:txBody>
          <a:bodyPr wrap="square" rtlCol="0">
            <a:spAutoFit/>
          </a:bodyPr>
          <a:lstStyle/>
          <a:p>
            <a:pPr algn="ctr" eaLnBrk="1" fontAlgn="auto" hangingPunct="1">
              <a:spcBef>
                <a:spcPts val="0"/>
              </a:spcBef>
              <a:spcAft>
                <a:spcPts val="0"/>
              </a:spcAft>
            </a:pPr>
            <a:r>
              <a:rPr lang="en-US" sz="1600" dirty="0">
                <a:solidFill>
                  <a:prstClr val="black"/>
                </a:solidFill>
                <a:latin typeface="+mn-lt"/>
                <a:cs typeface="Arial" panose="020B0604020202020204" pitchFamily="34" charset="0"/>
              </a:rPr>
              <a:t>SAFECOM At-Large (New York State Division of Homeland Security and Emergency Services)</a:t>
            </a:r>
          </a:p>
        </p:txBody>
      </p:sp>
      <p:sp>
        <p:nvSpPr>
          <p:cNvPr id="15" name="TextBox 14">
            <a:extLst>
              <a:ext uri="{FF2B5EF4-FFF2-40B4-BE49-F238E27FC236}">
                <a16:creationId xmlns:a16="http://schemas.microsoft.com/office/drawing/2014/main" id="{A5C4ACC2-33A6-489A-8B0B-A2ABFCD56A29}"/>
              </a:ext>
            </a:extLst>
          </p:cNvPr>
          <p:cNvSpPr txBox="1"/>
          <p:nvPr/>
        </p:nvSpPr>
        <p:spPr>
          <a:xfrm>
            <a:off x="2965843" y="5077361"/>
            <a:ext cx="3212316" cy="1323439"/>
          </a:xfrm>
          <a:prstGeom prst="rect">
            <a:avLst/>
          </a:prstGeom>
          <a:noFill/>
        </p:spPr>
        <p:txBody>
          <a:bodyPr wrap="square" rtlCol="0">
            <a:spAutoFit/>
          </a:bodyPr>
          <a:lstStyle/>
          <a:p>
            <a:pPr algn="ctr" eaLnBrk="1" fontAlgn="auto" hangingPunct="1">
              <a:spcBef>
                <a:spcPts val="0"/>
              </a:spcBef>
              <a:spcAft>
                <a:spcPts val="0"/>
              </a:spcAft>
            </a:pPr>
            <a:r>
              <a:rPr lang="en-US" sz="1600" dirty="0">
                <a:solidFill>
                  <a:prstClr val="black"/>
                </a:solidFill>
                <a:latin typeface="+mn-lt"/>
                <a:cs typeface="Arial" panose="020B0604020202020204" pitchFamily="34" charset="0"/>
              </a:rPr>
              <a:t>The Interagency Board for Emergency Preparedness &amp; Response (IAB); SAFECOM At-Large (Seattle, Washington Fire Department)</a:t>
            </a:r>
          </a:p>
        </p:txBody>
      </p:sp>
      <p:pic>
        <p:nvPicPr>
          <p:cNvPr id="16" name="Picture 6">
            <a:extLst>
              <a:ext uri="{FF2B5EF4-FFF2-40B4-BE49-F238E27FC236}">
                <a16:creationId xmlns:a16="http://schemas.microsoft.com/office/drawing/2014/main" id="{5130053B-C2CC-486C-BD1F-C176B3E0E80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641" y="2046628"/>
            <a:ext cx="2331720" cy="291999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a:extLst>
              <a:ext uri="{FF2B5EF4-FFF2-40B4-BE49-F238E27FC236}">
                <a16:creationId xmlns:a16="http://schemas.microsoft.com/office/drawing/2014/main" id="{D14FBED0-0551-4710-9983-840C4F09D2AF}"/>
              </a:ext>
            </a:extLst>
          </p:cNvPr>
          <p:cNvSpPr/>
          <p:nvPr/>
        </p:nvSpPr>
        <p:spPr>
          <a:xfrm>
            <a:off x="355031" y="1148506"/>
            <a:ext cx="2678938" cy="1138773"/>
          </a:xfrm>
          <a:prstGeom prst="rect">
            <a:avLst/>
          </a:prstGeom>
        </p:spPr>
        <p:txBody>
          <a:bodyPr wrap="none">
            <a:spAutoFit/>
          </a:bodyPr>
          <a:lstStyle/>
          <a:p>
            <a:pPr algn="ctr" eaLnBrk="1" fontAlgn="auto" hangingPunct="1">
              <a:spcBef>
                <a:spcPts val="0"/>
              </a:spcBef>
              <a:spcAft>
                <a:spcPts val="0"/>
              </a:spcAft>
            </a:pPr>
            <a:r>
              <a:rPr lang="en-US" b="1" dirty="0">
                <a:solidFill>
                  <a:prstClr val="black"/>
                </a:solidFill>
                <a:latin typeface="+mn-lt"/>
                <a:cs typeface="Arial" panose="020B0604020202020204" pitchFamily="34" charset="0"/>
              </a:rPr>
              <a:t>SAFECOM Chair</a:t>
            </a:r>
          </a:p>
          <a:p>
            <a:pPr algn="ctr" eaLnBrk="1" fontAlgn="auto" hangingPunct="1">
              <a:spcBef>
                <a:spcPts val="0"/>
              </a:spcBef>
              <a:spcAft>
                <a:spcPts val="0"/>
              </a:spcAft>
            </a:pPr>
            <a:r>
              <a:rPr lang="en-US" sz="2000" dirty="0">
                <a:solidFill>
                  <a:prstClr val="black"/>
                </a:solidFill>
                <a:latin typeface="+mn-lt"/>
                <a:cs typeface="Arial" panose="020B0604020202020204" pitchFamily="34" charset="0"/>
              </a:rPr>
              <a:t>Chief Gerald Reardon</a:t>
            </a:r>
            <a:endParaRPr lang="en-US" sz="1800" dirty="0">
              <a:solidFill>
                <a:prstClr val="black"/>
              </a:solidFill>
              <a:latin typeface="+mn-lt"/>
              <a:cs typeface="Arial" panose="020B0604020202020204" pitchFamily="34" charset="0"/>
            </a:endParaRPr>
          </a:p>
          <a:p>
            <a:pPr algn="ctr" eaLnBrk="1" fontAlgn="auto" hangingPunct="1">
              <a:spcBef>
                <a:spcPts val="0"/>
              </a:spcBef>
              <a:spcAft>
                <a:spcPts val="0"/>
              </a:spcAft>
            </a:pPr>
            <a:endParaRPr lang="en-US" b="1" dirty="0">
              <a:solidFill>
                <a:prstClr val="black"/>
              </a:solidFill>
              <a:latin typeface="+mn-lt"/>
              <a:cs typeface="Arial" panose="020B0604020202020204" pitchFamily="34" charset="0"/>
            </a:endParaRPr>
          </a:p>
        </p:txBody>
      </p:sp>
      <p:sp>
        <p:nvSpPr>
          <p:cNvPr id="18" name="Rectangle 17">
            <a:extLst>
              <a:ext uri="{FF2B5EF4-FFF2-40B4-BE49-F238E27FC236}">
                <a16:creationId xmlns:a16="http://schemas.microsoft.com/office/drawing/2014/main" id="{34CA0FC0-3578-40F4-9EE1-158584AE1794}"/>
              </a:ext>
            </a:extLst>
          </p:cNvPr>
          <p:cNvSpPr/>
          <p:nvPr/>
        </p:nvSpPr>
        <p:spPr>
          <a:xfrm>
            <a:off x="3296938" y="1148506"/>
            <a:ext cx="2536272" cy="1077218"/>
          </a:xfrm>
          <a:prstGeom prst="rect">
            <a:avLst/>
          </a:prstGeom>
        </p:spPr>
        <p:txBody>
          <a:bodyPr wrap="none">
            <a:spAutoFit/>
          </a:bodyPr>
          <a:lstStyle/>
          <a:p>
            <a:pPr algn="ctr" eaLnBrk="1" fontAlgn="auto" hangingPunct="1">
              <a:spcBef>
                <a:spcPts val="0"/>
              </a:spcBef>
              <a:spcAft>
                <a:spcPts val="0"/>
              </a:spcAft>
            </a:pPr>
            <a:r>
              <a:rPr lang="en-US" b="1" dirty="0">
                <a:solidFill>
                  <a:prstClr val="black"/>
                </a:solidFill>
                <a:latin typeface="+mn-lt"/>
                <a:cs typeface="Arial" panose="020B0604020202020204" pitchFamily="34" charset="0"/>
              </a:rPr>
              <a:t>First Vice Chair</a:t>
            </a:r>
          </a:p>
          <a:p>
            <a:pPr algn="ctr" eaLnBrk="1" fontAlgn="auto" hangingPunct="1">
              <a:spcBef>
                <a:spcPts val="0"/>
              </a:spcBef>
              <a:spcAft>
                <a:spcPts val="0"/>
              </a:spcAft>
            </a:pPr>
            <a:r>
              <a:rPr lang="en-US" sz="2000" dirty="0">
                <a:solidFill>
                  <a:prstClr val="black"/>
                </a:solidFill>
                <a:latin typeface="+mn-lt"/>
                <a:cs typeface="Arial" panose="020B0604020202020204" pitchFamily="34" charset="0"/>
              </a:rPr>
              <a:t>Chief Chris Lombard</a:t>
            </a:r>
          </a:p>
          <a:p>
            <a:pPr algn="ctr" eaLnBrk="1" fontAlgn="auto" hangingPunct="1">
              <a:spcBef>
                <a:spcPts val="0"/>
              </a:spcBef>
              <a:spcAft>
                <a:spcPts val="0"/>
              </a:spcAft>
            </a:pPr>
            <a:endParaRPr lang="en-US" sz="2000" b="1" dirty="0">
              <a:solidFill>
                <a:prstClr val="black"/>
              </a:solidFill>
              <a:latin typeface="+mn-lt"/>
              <a:cs typeface="Arial" panose="020B0604020202020204" pitchFamily="34" charset="0"/>
            </a:endParaRPr>
          </a:p>
        </p:txBody>
      </p:sp>
      <p:sp>
        <p:nvSpPr>
          <p:cNvPr id="19" name="Rectangle 18">
            <a:extLst>
              <a:ext uri="{FF2B5EF4-FFF2-40B4-BE49-F238E27FC236}">
                <a16:creationId xmlns:a16="http://schemas.microsoft.com/office/drawing/2014/main" id="{66A1FD5D-07F8-406D-BBFB-866A6060532B}"/>
              </a:ext>
            </a:extLst>
          </p:cNvPr>
          <p:cNvSpPr/>
          <p:nvPr/>
        </p:nvSpPr>
        <p:spPr>
          <a:xfrm>
            <a:off x="5940042" y="1152212"/>
            <a:ext cx="2980303" cy="1138773"/>
          </a:xfrm>
          <a:prstGeom prst="rect">
            <a:avLst/>
          </a:prstGeom>
        </p:spPr>
        <p:txBody>
          <a:bodyPr wrap="none">
            <a:spAutoFit/>
          </a:bodyPr>
          <a:lstStyle/>
          <a:p>
            <a:pPr algn="ctr" eaLnBrk="1" fontAlgn="auto" hangingPunct="1">
              <a:spcBef>
                <a:spcPts val="0"/>
              </a:spcBef>
              <a:spcAft>
                <a:spcPts val="0"/>
              </a:spcAft>
            </a:pPr>
            <a:r>
              <a:rPr lang="en-US" b="1" dirty="0">
                <a:solidFill>
                  <a:prstClr val="black"/>
                </a:solidFill>
                <a:latin typeface="+mn-lt"/>
                <a:cs typeface="Arial" panose="020B0604020202020204" pitchFamily="34" charset="0"/>
              </a:rPr>
              <a:t>Second Vice Chair</a:t>
            </a:r>
          </a:p>
          <a:p>
            <a:pPr algn="ctr" eaLnBrk="1" fontAlgn="auto" hangingPunct="1">
              <a:spcBef>
                <a:spcPts val="0"/>
              </a:spcBef>
              <a:spcAft>
                <a:spcPts val="0"/>
              </a:spcAft>
            </a:pPr>
            <a:r>
              <a:rPr lang="en-US" sz="2000">
                <a:solidFill>
                  <a:prstClr val="black"/>
                </a:solidFill>
                <a:latin typeface="+mn-lt"/>
                <a:cs typeface="Arial" panose="020B0604020202020204" pitchFamily="34" charset="0"/>
              </a:rPr>
              <a:t>Chief Jay </a:t>
            </a:r>
            <a:r>
              <a:rPr lang="en-US" sz="2000" dirty="0">
                <a:solidFill>
                  <a:prstClr val="black"/>
                </a:solidFill>
                <a:latin typeface="+mn-lt"/>
                <a:cs typeface="Arial" panose="020B0604020202020204" pitchFamily="34" charset="0"/>
              </a:rPr>
              <a:t>Kopstein</a:t>
            </a:r>
          </a:p>
          <a:p>
            <a:pPr algn="ctr" eaLnBrk="1" fontAlgn="auto" hangingPunct="1">
              <a:spcBef>
                <a:spcPts val="0"/>
              </a:spcBef>
              <a:spcAft>
                <a:spcPts val="0"/>
              </a:spcAft>
            </a:pPr>
            <a:endParaRPr lang="en-US" b="1" dirty="0">
              <a:solidFill>
                <a:prstClr val="black"/>
              </a:solidFill>
              <a:latin typeface="+mn-lt"/>
              <a:cs typeface="Arial" panose="020B0604020202020204" pitchFamily="34" charset="0"/>
            </a:endParaRPr>
          </a:p>
        </p:txBody>
      </p:sp>
      <p:pic>
        <p:nvPicPr>
          <p:cNvPr id="20" name="Picture 19">
            <a:extLst>
              <a:ext uri="{FF2B5EF4-FFF2-40B4-BE49-F238E27FC236}">
                <a16:creationId xmlns:a16="http://schemas.microsoft.com/office/drawing/2014/main" id="{DCFB3DA1-C746-4F9B-A218-38FE7B064A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3261736" y="2261488"/>
            <a:ext cx="2749736" cy="250225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21" name="Picture 20">
            <a:extLst>
              <a:ext uri="{FF2B5EF4-FFF2-40B4-BE49-F238E27FC236}">
                <a16:creationId xmlns:a16="http://schemas.microsoft.com/office/drawing/2014/main" id="{643AEA33-C3F6-47EA-8183-89637EA8687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bwMode="auto">
          <a:xfrm>
            <a:off x="6412848" y="2165409"/>
            <a:ext cx="2121552" cy="2688517"/>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1668290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6A4AD0-3A29-4FB4-BABA-ECE5D2A8667E}"/>
              </a:ext>
            </a:extLst>
          </p:cNvPr>
          <p:cNvSpPr>
            <a:spLocks noGrp="1"/>
          </p:cNvSpPr>
          <p:nvPr>
            <p:ph type="ctrTitle"/>
          </p:nvPr>
        </p:nvSpPr>
        <p:spPr/>
        <p:txBody>
          <a:bodyPr/>
          <a:lstStyle/>
          <a:p>
            <a:r>
              <a:rPr lang="en-US" dirty="0"/>
              <a:t>SAFECOM Leadership</a:t>
            </a:r>
          </a:p>
        </p:txBody>
      </p:sp>
      <p:sp>
        <p:nvSpPr>
          <p:cNvPr id="4" name="TextBox 3">
            <a:extLst>
              <a:ext uri="{FF2B5EF4-FFF2-40B4-BE49-F238E27FC236}">
                <a16:creationId xmlns:a16="http://schemas.microsoft.com/office/drawing/2014/main" id="{6D438447-DD45-4C4C-A30E-B5CABDD81A34}"/>
              </a:ext>
            </a:extLst>
          </p:cNvPr>
          <p:cNvSpPr txBox="1"/>
          <p:nvPr/>
        </p:nvSpPr>
        <p:spPr>
          <a:xfrm>
            <a:off x="228600" y="4972830"/>
            <a:ext cx="2295525" cy="830997"/>
          </a:xfrm>
          <a:prstGeom prst="rect">
            <a:avLst/>
          </a:prstGeom>
          <a:noFill/>
        </p:spPr>
        <p:txBody>
          <a:bodyPr wrap="square" rtlCol="0">
            <a:spAutoFit/>
          </a:bodyPr>
          <a:lstStyle/>
          <a:p>
            <a:pPr algn="ctr" eaLnBrk="1" fontAlgn="auto" hangingPunct="1">
              <a:spcBef>
                <a:spcPts val="0"/>
              </a:spcBef>
              <a:spcAft>
                <a:spcPts val="0"/>
              </a:spcAft>
            </a:pPr>
            <a:r>
              <a:rPr lang="en-US" sz="1600" dirty="0">
                <a:solidFill>
                  <a:prstClr val="black"/>
                </a:solidFill>
                <a:latin typeface="+mn-lt"/>
                <a:cs typeface="Arial" panose="020B0604020202020204" pitchFamily="34" charset="0"/>
              </a:rPr>
              <a:t>National Public Safety Telecommunications Council (NPSTC)</a:t>
            </a:r>
          </a:p>
        </p:txBody>
      </p:sp>
      <p:sp>
        <p:nvSpPr>
          <p:cNvPr id="5" name="TextBox 4">
            <a:extLst>
              <a:ext uri="{FF2B5EF4-FFF2-40B4-BE49-F238E27FC236}">
                <a16:creationId xmlns:a16="http://schemas.microsoft.com/office/drawing/2014/main" id="{A5FD0EAB-BD03-4E19-84E4-CF817077518E}"/>
              </a:ext>
            </a:extLst>
          </p:cNvPr>
          <p:cNvSpPr txBox="1"/>
          <p:nvPr/>
        </p:nvSpPr>
        <p:spPr>
          <a:xfrm>
            <a:off x="4751369" y="4940816"/>
            <a:ext cx="2106631" cy="584775"/>
          </a:xfrm>
          <a:prstGeom prst="rect">
            <a:avLst/>
          </a:prstGeom>
          <a:noFill/>
        </p:spPr>
        <p:txBody>
          <a:bodyPr wrap="square" rtlCol="0">
            <a:spAutoFit/>
          </a:bodyPr>
          <a:lstStyle/>
          <a:p>
            <a:pPr algn="ctr" eaLnBrk="1" fontAlgn="auto" hangingPunct="1">
              <a:spcBef>
                <a:spcPts val="0"/>
              </a:spcBef>
              <a:spcAft>
                <a:spcPts val="0"/>
              </a:spcAft>
            </a:pPr>
            <a:r>
              <a:rPr lang="en-US" sz="1600" dirty="0">
                <a:solidFill>
                  <a:prstClr val="black"/>
                </a:solidFill>
                <a:latin typeface="+mn-lt"/>
                <a:cs typeface="Arial" panose="020B0604020202020204" pitchFamily="34" charset="0"/>
              </a:rPr>
              <a:t>National Sheriffs’ Association (NSA)</a:t>
            </a:r>
          </a:p>
        </p:txBody>
      </p:sp>
      <p:sp>
        <p:nvSpPr>
          <p:cNvPr id="6" name="TextBox 5">
            <a:extLst>
              <a:ext uri="{FF2B5EF4-FFF2-40B4-BE49-F238E27FC236}">
                <a16:creationId xmlns:a16="http://schemas.microsoft.com/office/drawing/2014/main" id="{8A02F4EB-E27B-48D4-8914-562616D05BFB}"/>
              </a:ext>
            </a:extLst>
          </p:cNvPr>
          <p:cNvSpPr txBox="1"/>
          <p:nvPr/>
        </p:nvSpPr>
        <p:spPr>
          <a:xfrm>
            <a:off x="2505075" y="4940816"/>
            <a:ext cx="2295525" cy="1323439"/>
          </a:xfrm>
          <a:prstGeom prst="rect">
            <a:avLst/>
          </a:prstGeom>
          <a:noFill/>
        </p:spPr>
        <p:txBody>
          <a:bodyPr wrap="square" rtlCol="0">
            <a:spAutoFit/>
          </a:bodyPr>
          <a:lstStyle/>
          <a:p>
            <a:pPr algn="ctr" eaLnBrk="1" fontAlgn="auto" hangingPunct="1">
              <a:spcBef>
                <a:spcPts val="0"/>
              </a:spcBef>
              <a:spcAft>
                <a:spcPts val="0"/>
              </a:spcAft>
            </a:pPr>
            <a:r>
              <a:rPr lang="en-US" sz="1600" dirty="0">
                <a:solidFill>
                  <a:prstClr val="black"/>
                </a:solidFill>
                <a:latin typeface="+mn-lt"/>
                <a:cs typeface="Arial" panose="020B0604020202020204" pitchFamily="34" charset="0"/>
              </a:rPr>
              <a:t>SAFECOM At-Large (New York State Division of Homeland Security &amp; Emergency Services)</a:t>
            </a:r>
          </a:p>
        </p:txBody>
      </p:sp>
      <p:sp>
        <p:nvSpPr>
          <p:cNvPr id="7" name="Rectangle 6">
            <a:extLst>
              <a:ext uri="{FF2B5EF4-FFF2-40B4-BE49-F238E27FC236}">
                <a16:creationId xmlns:a16="http://schemas.microsoft.com/office/drawing/2014/main" id="{3FE6CCBE-8473-42AE-8AEE-17308CA95D1A}"/>
              </a:ext>
            </a:extLst>
          </p:cNvPr>
          <p:cNvSpPr/>
          <p:nvPr/>
        </p:nvSpPr>
        <p:spPr>
          <a:xfrm>
            <a:off x="385931" y="1947446"/>
            <a:ext cx="2052469" cy="338554"/>
          </a:xfrm>
          <a:prstGeom prst="rect">
            <a:avLst/>
          </a:prstGeom>
        </p:spPr>
        <p:txBody>
          <a:bodyPr wrap="square">
            <a:spAutoFit/>
          </a:bodyPr>
          <a:lstStyle/>
          <a:p>
            <a:pPr algn="ctr" eaLnBrk="1" fontAlgn="auto" hangingPunct="1">
              <a:spcBef>
                <a:spcPts val="0"/>
              </a:spcBef>
              <a:spcAft>
                <a:spcPts val="0"/>
              </a:spcAft>
            </a:pPr>
            <a:r>
              <a:rPr lang="en-US" sz="1600" b="1" dirty="0">
                <a:solidFill>
                  <a:prstClr val="black"/>
                </a:solidFill>
                <a:latin typeface="+mn-lt"/>
                <a:cs typeface="Arial" panose="020B0604020202020204" pitchFamily="34" charset="0"/>
              </a:rPr>
              <a:t>Chief Doug Aiken</a:t>
            </a:r>
          </a:p>
        </p:txBody>
      </p:sp>
      <p:sp>
        <p:nvSpPr>
          <p:cNvPr id="8" name="Rectangle 7">
            <a:extLst>
              <a:ext uri="{FF2B5EF4-FFF2-40B4-BE49-F238E27FC236}">
                <a16:creationId xmlns:a16="http://schemas.microsoft.com/office/drawing/2014/main" id="{072D12CF-C48B-4B56-8141-01F49BA57131}"/>
              </a:ext>
            </a:extLst>
          </p:cNvPr>
          <p:cNvSpPr/>
          <p:nvPr/>
        </p:nvSpPr>
        <p:spPr>
          <a:xfrm>
            <a:off x="2451473" y="1947446"/>
            <a:ext cx="2295525" cy="338554"/>
          </a:xfrm>
          <a:prstGeom prst="rect">
            <a:avLst/>
          </a:prstGeom>
        </p:spPr>
        <p:txBody>
          <a:bodyPr wrap="square">
            <a:spAutoFit/>
          </a:bodyPr>
          <a:lstStyle/>
          <a:p>
            <a:pPr algn="ctr" eaLnBrk="1" fontAlgn="auto" hangingPunct="1">
              <a:spcBef>
                <a:spcPts val="0"/>
              </a:spcBef>
              <a:spcAft>
                <a:spcPts val="0"/>
              </a:spcAft>
            </a:pPr>
            <a:r>
              <a:rPr lang="en-US" sz="1600" b="1" dirty="0">
                <a:solidFill>
                  <a:prstClr val="black"/>
                </a:solidFill>
                <a:latin typeface="+mn-lt"/>
                <a:cs typeface="Arial" panose="020B0604020202020204" pitchFamily="34" charset="0"/>
              </a:rPr>
              <a:t>Anthony Catalanotto</a:t>
            </a:r>
          </a:p>
        </p:txBody>
      </p:sp>
      <p:sp>
        <p:nvSpPr>
          <p:cNvPr id="9" name="Rectangle 8">
            <a:extLst>
              <a:ext uri="{FF2B5EF4-FFF2-40B4-BE49-F238E27FC236}">
                <a16:creationId xmlns:a16="http://schemas.microsoft.com/office/drawing/2014/main" id="{6E86F5A5-F942-4CF7-BE50-51BCBAD6C9FC}"/>
              </a:ext>
            </a:extLst>
          </p:cNvPr>
          <p:cNvSpPr/>
          <p:nvPr/>
        </p:nvSpPr>
        <p:spPr>
          <a:xfrm>
            <a:off x="4685928" y="1947446"/>
            <a:ext cx="2411238" cy="338554"/>
          </a:xfrm>
          <a:prstGeom prst="rect">
            <a:avLst/>
          </a:prstGeom>
        </p:spPr>
        <p:txBody>
          <a:bodyPr wrap="none">
            <a:spAutoFit/>
          </a:bodyPr>
          <a:lstStyle/>
          <a:p>
            <a:pPr algn="ctr" eaLnBrk="1" fontAlgn="auto" hangingPunct="1">
              <a:spcBef>
                <a:spcPts val="0"/>
              </a:spcBef>
              <a:spcAft>
                <a:spcPts val="0"/>
              </a:spcAft>
            </a:pPr>
            <a:r>
              <a:rPr lang="en-US" sz="1600" b="1" dirty="0">
                <a:solidFill>
                  <a:prstClr val="black"/>
                </a:solidFill>
                <a:latin typeface="+mn-lt"/>
                <a:cs typeface="Arial" panose="020B0604020202020204" pitchFamily="34" charset="0"/>
              </a:rPr>
              <a:t>Sheriff Paul Fitzgerald 	</a:t>
            </a:r>
          </a:p>
        </p:txBody>
      </p:sp>
      <p:pic>
        <p:nvPicPr>
          <p:cNvPr id="10" name="Picture 6">
            <a:extLst>
              <a:ext uri="{FF2B5EF4-FFF2-40B4-BE49-F238E27FC236}">
                <a16:creationId xmlns:a16="http://schemas.microsoft.com/office/drawing/2014/main" id="{C61E4406-54F8-4DCF-B9ED-A00917E729B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1343" y="2342163"/>
            <a:ext cx="2040130" cy="255016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a:extLst>
              <a:ext uri="{FF2B5EF4-FFF2-40B4-BE49-F238E27FC236}">
                <a16:creationId xmlns:a16="http://schemas.microsoft.com/office/drawing/2014/main" id="{FA1C0166-B41C-49A3-8B25-FFC1A7BBEC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4751369" y="2286000"/>
            <a:ext cx="2106631" cy="2633637"/>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08288B5E-BA82-471E-BD60-52C1C89E12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7079747" y="2317350"/>
            <a:ext cx="1759453" cy="2562311"/>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13" name="Rectangle 12">
            <a:extLst>
              <a:ext uri="{FF2B5EF4-FFF2-40B4-BE49-F238E27FC236}">
                <a16:creationId xmlns:a16="http://schemas.microsoft.com/office/drawing/2014/main" id="{4DF43312-6C94-4B7A-87AC-BFBF2897E810}"/>
              </a:ext>
            </a:extLst>
          </p:cNvPr>
          <p:cNvSpPr/>
          <p:nvPr/>
        </p:nvSpPr>
        <p:spPr>
          <a:xfrm>
            <a:off x="7086601" y="1947446"/>
            <a:ext cx="1752600" cy="338554"/>
          </a:xfrm>
          <a:prstGeom prst="rect">
            <a:avLst/>
          </a:prstGeom>
        </p:spPr>
        <p:txBody>
          <a:bodyPr wrap="square">
            <a:spAutoFit/>
          </a:bodyPr>
          <a:lstStyle/>
          <a:p>
            <a:pPr algn="ctr" eaLnBrk="1" fontAlgn="auto" hangingPunct="1">
              <a:spcBef>
                <a:spcPts val="0"/>
              </a:spcBef>
              <a:spcAft>
                <a:spcPts val="0"/>
              </a:spcAft>
            </a:pPr>
            <a:r>
              <a:rPr lang="en-US" sz="1600" b="1" dirty="0">
                <a:solidFill>
                  <a:prstClr val="black"/>
                </a:solidFill>
                <a:latin typeface="+mn-lt"/>
                <a:cs typeface="Arial" panose="020B0604020202020204" pitchFamily="34" charset="0"/>
              </a:rPr>
              <a:t>Charlie Sasser</a:t>
            </a:r>
          </a:p>
        </p:txBody>
      </p:sp>
      <p:sp>
        <p:nvSpPr>
          <p:cNvPr id="14" name="TextBox 13">
            <a:extLst>
              <a:ext uri="{FF2B5EF4-FFF2-40B4-BE49-F238E27FC236}">
                <a16:creationId xmlns:a16="http://schemas.microsoft.com/office/drawing/2014/main" id="{35AFC971-C199-4F77-99C0-0ABD4113720D}"/>
              </a:ext>
            </a:extLst>
          </p:cNvPr>
          <p:cNvSpPr txBox="1"/>
          <p:nvPr/>
        </p:nvSpPr>
        <p:spPr>
          <a:xfrm>
            <a:off x="6808769" y="4878972"/>
            <a:ext cx="2106631" cy="830997"/>
          </a:xfrm>
          <a:prstGeom prst="rect">
            <a:avLst/>
          </a:prstGeom>
          <a:noFill/>
        </p:spPr>
        <p:txBody>
          <a:bodyPr wrap="square" rtlCol="0">
            <a:spAutoFit/>
          </a:bodyPr>
          <a:lstStyle/>
          <a:p>
            <a:pPr algn="ctr" eaLnBrk="1" fontAlgn="auto" hangingPunct="1">
              <a:spcBef>
                <a:spcPts val="0"/>
              </a:spcBef>
              <a:spcAft>
                <a:spcPts val="0"/>
              </a:spcAft>
            </a:pPr>
            <a:r>
              <a:rPr lang="en-US" sz="1600" dirty="0">
                <a:solidFill>
                  <a:prstClr val="black"/>
                </a:solidFill>
                <a:latin typeface="+mn-lt"/>
                <a:cs typeface="Arial" panose="020B0604020202020204" pitchFamily="34" charset="0"/>
              </a:rPr>
              <a:t>National Association of State Technology Directors (NASTD)</a:t>
            </a:r>
          </a:p>
        </p:txBody>
      </p:sp>
      <p:sp>
        <p:nvSpPr>
          <p:cNvPr id="15" name="TextBox 14">
            <a:extLst>
              <a:ext uri="{FF2B5EF4-FFF2-40B4-BE49-F238E27FC236}">
                <a16:creationId xmlns:a16="http://schemas.microsoft.com/office/drawing/2014/main" id="{592DF887-BE31-4034-AB86-07EC47E7E164}"/>
              </a:ext>
            </a:extLst>
          </p:cNvPr>
          <p:cNvSpPr txBox="1"/>
          <p:nvPr/>
        </p:nvSpPr>
        <p:spPr>
          <a:xfrm>
            <a:off x="0" y="1295400"/>
            <a:ext cx="9144000" cy="461665"/>
          </a:xfrm>
          <a:prstGeom prst="rect">
            <a:avLst/>
          </a:prstGeom>
          <a:noFill/>
        </p:spPr>
        <p:txBody>
          <a:bodyPr wrap="square" rtlCol="0">
            <a:spAutoFit/>
          </a:bodyPr>
          <a:lstStyle/>
          <a:p>
            <a:pPr algn="ctr" eaLnBrk="1" fontAlgn="auto" hangingPunct="1">
              <a:spcBef>
                <a:spcPts val="0"/>
              </a:spcBef>
              <a:spcAft>
                <a:spcPts val="0"/>
              </a:spcAft>
            </a:pPr>
            <a:r>
              <a:rPr lang="en-US" b="1" dirty="0">
                <a:solidFill>
                  <a:prstClr val="black"/>
                </a:solidFill>
                <a:latin typeface="+mn-lt"/>
              </a:rPr>
              <a:t>SAFECOM Board Members</a:t>
            </a:r>
          </a:p>
        </p:txBody>
      </p:sp>
      <p:pic>
        <p:nvPicPr>
          <p:cNvPr id="16" name="Picture 6">
            <a:extLst>
              <a:ext uri="{FF2B5EF4-FFF2-40B4-BE49-F238E27FC236}">
                <a16:creationId xmlns:a16="http://schemas.microsoft.com/office/drawing/2014/main" id="{F3541619-EA07-4A7E-9A92-BF470FC232C0}"/>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673221" y="2286000"/>
            <a:ext cx="1898780" cy="262348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50094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6A4AD0-3A29-4FB4-BABA-ECE5D2A8667E}"/>
              </a:ext>
            </a:extLst>
          </p:cNvPr>
          <p:cNvSpPr>
            <a:spLocks noGrp="1"/>
          </p:cNvSpPr>
          <p:nvPr>
            <p:ph type="ctrTitle"/>
          </p:nvPr>
        </p:nvSpPr>
        <p:spPr/>
        <p:txBody>
          <a:bodyPr/>
          <a:lstStyle/>
          <a:p>
            <a:r>
              <a:rPr lang="en-US" dirty="0"/>
              <a:t>SAFECOM Leadership</a:t>
            </a:r>
          </a:p>
        </p:txBody>
      </p:sp>
      <p:sp>
        <p:nvSpPr>
          <p:cNvPr id="15" name="TextBox 14">
            <a:extLst>
              <a:ext uri="{FF2B5EF4-FFF2-40B4-BE49-F238E27FC236}">
                <a16:creationId xmlns:a16="http://schemas.microsoft.com/office/drawing/2014/main" id="{592DF887-BE31-4034-AB86-07EC47E7E164}"/>
              </a:ext>
            </a:extLst>
          </p:cNvPr>
          <p:cNvSpPr txBox="1"/>
          <p:nvPr/>
        </p:nvSpPr>
        <p:spPr>
          <a:xfrm>
            <a:off x="0" y="1295400"/>
            <a:ext cx="9144000" cy="461665"/>
          </a:xfrm>
          <a:prstGeom prst="rect">
            <a:avLst/>
          </a:prstGeom>
          <a:noFill/>
        </p:spPr>
        <p:txBody>
          <a:bodyPr wrap="square" rtlCol="0">
            <a:spAutoFit/>
          </a:bodyPr>
          <a:lstStyle/>
          <a:p>
            <a:pPr algn="ctr" eaLnBrk="1" fontAlgn="auto" hangingPunct="1">
              <a:spcBef>
                <a:spcPts val="0"/>
              </a:spcBef>
              <a:spcAft>
                <a:spcPts val="0"/>
              </a:spcAft>
            </a:pPr>
            <a:r>
              <a:rPr lang="en-US" b="1" dirty="0">
                <a:solidFill>
                  <a:prstClr val="black"/>
                </a:solidFill>
                <a:latin typeface="+mn-lt"/>
              </a:rPr>
              <a:t>SAFECOM Committee Chairs</a:t>
            </a:r>
          </a:p>
        </p:txBody>
      </p:sp>
      <p:sp>
        <p:nvSpPr>
          <p:cNvPr id="26" name="TextBox 25">
            <a:extLst>
              <a:ext uri="{FF2B5EF4-FFF2-40B4-BE49-F238E27FC236}">
                <a16:creationId xmlns:a16="http://schemas.microsoft.com/office/drawing/2014/main" id="{B06DA5A5-CC49-422B-B8ED-D4B76833FDCA}"/>
              </a:ext>
            </a:extLst>
          </p:cNvPr>
          <p:cNvSpPr txBox="1"/>
          <p:nvPr/>
        </p:nvSpPr>
        <p:spPr>
          <a:xfrm>
            <a:off x="4763726" y="5188803"/>
            <a:ext cx="2368640" cy="830997"/>
          </a:xfrm>
          <a:prstGeom prst="rect">
            <a:avLst/>
          </a:prstGeom>
          <a:noFill/>
        </p:spPr>
        <p:txBody>
          <a:bodyPr wrap="square" rtlCol="0">
            <a:spAutoFit/>
          </a:bodyPr>
          <a:lstStyle/>
          <a:p>
            <a:pPr algn="ctr" eaLnBrk="1" fontAlgn="auto" hangingPunct="1">
              <a:spcBef>
                <a:spcPts val="0"/>
              </a:spcBef>
              <a:spcAft>
                <a:spcPts val="0"/>
              </a:spcAft>
            </a:pPr>
            <a:r>
              <a:rPr lang="en-US" sz="1600" dirty="0">
                <a:solidFill>
                  <a:prstClr val="black"/>
                </a:solidFill>
                <a:latin typeface="+mn-lt"/>
                <a:cs typeface="Arial" panose="020B0604020202020204" pitchFamily="34" charset="0"/>
              </a:rPr>
              <a:t>Forestry Conservation Communications Association (FCCA)</a:t>
            </a:r>
          </a:p>
        </p:txBody>
      </p:sp>
      <p:sp>
        <p:nvSpPr>
          <p:cNvPr id="27" name="TextBox 26">
            <a:extLst>
              <a:ext uri="{FF2B5EF4-FFF2-40B4-BE49-F238E27FC236}">
                <a16:creationId xmlns:a16="http://schemas.microsoft.com/office/drawing/2014/main" id="{5EB1B2C7-378E-402B-9FAC-C0FAD5669004}"/>
              </a:ext>
            </a:extLst>
          </p:cNvPr>
          <p:cNvSpPr txBox="1"/>
          <p:nvPr/>
        </p:nvSpPr>
        <p:spPr>
          <a:xfrm>
            <a:off x="2484166" y="5171182"/>
            <a:ext cx="2222200" cy="1077218"/>
          </a:xfrm>
          <a:prstGeom prst="rect">
            <a:avLst/>
          </a:prstGeom>
          <a:noFill/>
        </p:spPr>
        <p:txBody>
          <a:bodyPr wrap="square" rtlCol="0">
            <a:spAutoFit/>
          </a:bodyPr>
          <a:lstStyle/>
          <a:p>
            <a:pPr algn="ctr" eaLnBrk="1" fontAlgn="auto" hangingPunct="1">
              <a:spcBef>
                <a:spcPts val="0"/>
              </a:spcBef>
              <a:spcAft>
                <a:spcPts val="0"/>
              </a:spcAft>
            </a:pPr>
            <a:r>
              <a:rPr lang="en-US" sz="1600" dirty="0">
                <a:solidFill>
                  <a:prstClr val="black"/>
                </a:solidFill>
                <a:latin typeface="+mn-lt"/>
                <a:cs typeface="Arial" panose="020B0604020202020204" pitchFamily="34" charset="0"/>
              </a:rPr>
              <a:t>SAFECOM At-Large (Ulster County 911 Emergency Communications )</a:t>
            </a:r>
          </a:p>
        </p:txBody>
      </p:sp>
      <p:sp>
        <p:nvSpPr>
          <p:cNvPr id="28" name="Rectangle 27">
            <a:extLst>
              <a:ext uri="{FF2B5EF4-FFF2-40B4-BE49-F238E27FC236}">
                <a16:creationId xmlns:a16="http://schemas.microsoft.com/office/drawing/2014/main" id="{0AE6FF02-EAA1-4231-9C3D-D616BF091484}"/>
              </a:ext>
            </a:extLst>
          </p:cNvPr>
          <p:cNvSpPr/>
          <p:nvPr/>
        </p:nvSpPr>
        <p:spPr>
          <a:xfrm>
            <a:off x="2407966" y="1929825"/>
            <a:ext cx="2431960" cy="584775"/>
          </a:xfrm>
          <a:prstGeom prst="rect">
            <a:avLst/>
          </a:prstGeom>
        </p:spPr>
        <p:txBody>
          <a:bodyPr wrap="square">
            <a:spAutoFit/>
          </a:bodyPr>
          <a:lstStyle/>
          <a:p>
            <a:pPr algn="ctr" eaLnBrk="1" fontAlgn="auto" hangingPunct="1">
              <a:spcBef>
                <a:spcPts val="0"/>
              </a:spcBef>
              <a:spcAft>
                <a:spcPts val="0"/>
              </a:spcAft>
            </a:pPr>
            <a:r>
              <a:rPr lang="en-US" sz="1600" b="1" dirty="0">
                <a:solidFill>
                  <a:prstClr val="black"/>
                </a:solidFill>
                <a:latin typeface="+mn-lt"/>
                <a:cs typeface="Arial" panose="020B0604020202020204" pitchFamily="34" charset="0"/>
              </a:rPr>
              <a:t>Education &amp; Outreach</a:t>
            </a:r>
          </a:p>
          <a:p>
            <a:pPr algn="ctr" eaLnBrk="1" fontAlgn="auto" hangingPunct="1">
              <a:spcBef>
                <a:spcPts val="0"/>
              </a:spcBef>
              <a:spcAft>
                <a:spcPts val="0"/>
              </a:spcAft>
            </a:pPr>
            <a:r>
              <a:rPr lang="en-US" sz="1600" dirty="0">
                <a:solidFill>
                  <a:prstClr val="black"/>
                </a:solidFill>
                <a:latin typeface="+mn-lt"/>
                <a:cs typeface="Arial" panose="020B0604020202020204" pitchFamily="34" charset="0"/>
              </a:rPr>
              <a:t>Michael Davis</a:t>
            </a:r>
          </a:p>
        </p:txBody>
      </p:sp>
      <p:sp>
        <p:nvSpPr>
          <p:cNvPr id="29" name="Rectangle 28">
            <a:extLst>
              <a:ext uri="{FF2B5EF4-FFF2-40B4-BE49-F238E27FC236}">
                <a16:creationId xmlns:a16="http://schemas.microsoft.com/office/drawing/2014/main" id="{98CFFAD2-6AEE-429F-84C5-0380438FCF90}"/>
              </a:ext>
            </a:extLst>
          </p:cNvPr>
          <p:cNvSpPr/>
          <p:nvPr/>
        </p:nvSpPr>
        <p:spPr>
          <a:xfrm>
            <a:off x="4693134" y="1929825"/>
            <a:ext cx="2544286" cy="584775"/>
          </a:xfrm>
          <a:prstGeom prst="rect">
            <a:avLst/>
          </a:prstGeom>
        </p:spPr>
        <p:txBody>
          <a:bodyPr wrap="none">
            <a:spAutoFit/>
          </a:bodyPr>
          <a:lstStyle/>
          <a:p>
            <a:pPr algn="ctr" eaLnBrk="1" fontAlgn="auto" hangingPunct="1">
              <a:spcBef>
                <a:spcPts val="0"/>
              </a:spcBef>
              <a:spcAft>
                <a:spcPts val="0"/>
              </a:spcAft>
            </a:pPr>
            <a:r>
              <a:rPr lang="en-US" sz="1600" b="1" dirty="0">
                <a:solidFill>
                  <a:prstClr val="black"/>
                </a:solidFill>
                <a:latin typeface="+mn-lt"/>
                <a:cs typeface="Arial" panose="020B0604020202020204" pitchFamily="34" charset="0"/>
              </a:rPr>
              <a:t>Funding &amp; Sustainment </a:t>
            </a:r>
          </a:p>
          <a:p>
            <a:pPr algn="ctr" eaLnBrk="1" fontAlgn="auto" hangingPunct="1">
              <a:spcBef>
                <a:spcPts val="0"/>
              </a:spcBef>
              <a:spcAft>
                <a:spcPts val="0"/>
              </a:spcAft>
            </a:pPr>
            <a:r>
              <a:rPr lang="en-US" sz="1600" dirty="0">
                <a:solidFill>
                  <a:prstClr val="black"/>
                </a:solidFill>
                <a:latin typeface="+mn-lt"/>
                <a:cs typeface="Arial" panose="020B0604020202020204" pitchFamily="34" charset="0"/>
              </a:rPr>
              <a:t>Lloyd Mitchell</a:t>
            </a:r>
          </a:p>
        </p:txBody>
      </p:sp>
      <p:pic>
        <p:nvPicPr>
          <p:cNvPr id="30" name="Picture 29">
            <a:extLst>
              <a:ext uri="{FF2B5EF4-FFF2-40B4-BE49-F238E27FC236}">
                <a16:creationId xmlns:a16="http://schemas.microsoft.com/office/drawing/2014/main" id="{94F3FB66-E447-48DB-8AEE-EFA2ACD8A6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560366" y="2543089"/>
            <a:ext cx="2051890" cy="2562311"/>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31" name="Picture 30">
            <a:extLst>
              <a:ext uri="{FF2B5EF4-FFF2-40B4-BE49-F238E27FC236}">
                <a16:creationId xmlns:a16="http://schemas.microsoft.com/office/drawing/2014/main" id="{DB247314-2A5E-4ADA-9144-FB73D1F877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896907" y="2524147"/>
            <a:ext cx="1930659" cy="2581253"/>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32" name="Picture 31">
            <a:extLst>
              <a:ext uri="{FF2B5EF4-FFF2-40B4-BE49-F238E27FC236}">
                <a16:creationId xmlns:a16="http://schemas.microsoft.com/office/drawing/2014/main" id="{FD15DEEF-14FF-4DD8-9726-F3E994B9E8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7087891" y="2530137"/>
            <a:ext cx="1873275" cy="2575263"/>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33" name="Rectangle 32">
            <a:extLst>
              <a:ext uri="{FF2B5EF4-FFF2-40B4-BE49-F238E27FC236}">
                <a16:creationId xmlns:a16="http://schemas.microsoft.com/office/drawing/2014/main" id="{481F65E9-F50F-44F1-8575-58092EC52587}"/>
              </a:ext>
            </a:extLst>
          </p:cNvPr>
          <p:cNvSpPr/>
          <p:nvPr/>
        </p:nvSpPr>
        <p:spPr>
          <a:xfrm>
            <a:off x="7034895" y="1929825"/>
            <a:ext cx="2002471" cy="584775"/>
          </a:xfrm>
          <a:prstGeom prst="rect">
            <a:avLst/>
          </a:prstGeom>
        </p:spPr>
        <p:txBody>
          <a:bodyPr wrap="none">
            <a:spAutoFit/>
          </a:bodyPr>
          <a:lstStyle/>
          <a:p>
            <a:pPr algn="ctr" eaLnBrk="1" fontAlgn="auto" hangingPunct="1">
              <a:spcBef>
                <a:spcPts val="0"/>
              </a:spcBef>
              <a:spcAft>
                <a:spcPts val="0"/>
              </a:spcAft>
            </a:pPr>
            <a:r>
              <a:rPr lang="en-US" sz="1600" b="1" dirty="0">
                <a:solidFill>
                  <a:prstClr val="black"/>
                </a:solidFill>
                <a:latin typeface="+mn-lt"/>
                <a:cs typeface="Arial" panose="020B0604020202020204" pitchFamily="34" charset="0"/>
              </a:rPr>
              <a:t>Technology Policy</a:t>
            </a:r>
          </a:p>
          <a:p>
            <a:pPr algn="ctr" eaLnBrk="1" fontAlgn="auto" hangingPunct="1">
              <a:spcBef>
                <a:spcPts val="0"/>
              </a:spcBef>
              <a:spcAft>
                <a:spcPts val="0"/>
              </a:spcAft>
            </a:pPr>
            <a:r>
              <a:rPr lang="en-US" sz="1600" dirty="0">
                <a:solidFill>
                  <a:prstClr val="black"/>
                </a:solidFill>
                <a:latin typeface="+mn-lt"/>
                <a:cs typeface="Arial" panose="020B0604020202020204" pitchFamily="34" charset="0"/>
              </a:rPr>
              <a:t>Philip Mann</a:t>
            </a:r>
          </a:p>
        </p:txBody>
      </p:sp>
      <p:sp>
        <p:nvSpPr>
          <p:cNvPr id="34" name="TextBox 33">
            <a:extLst>
              <a:ext uri="{FF2B5EF4-FFF2-40B4-BE49-F238E27FC236}">
                <a16:creationId xmlns:a16="http://schemas.microsoft.com/office/drawing/2014/main" id="{E1857611-B0B5-4AA6-A1B7-8E0A29F180E7}"/>
              </a:ext>
            </a:extLst>
          </p:cNvPr>
          <p:cNvSpPr txBox="1"/>
          <p:nvPr/>
        </p:nvSpPr>
        <p:spPr>
          <a:xfrm>
            <a:off x="7058716" y="5188803"/>
            <a:ext cx="1978650" cy="830997"/>
          </a:xfrm>
          <a:prstGeom prst="rect">
            <a:avLst/>
          </a:prstGeom>
          <a:noFill/>
        </p:spPr>
        <p:txBody>
          <a:bodyPr wrap="square" rtlCol="0">
            <a:spAutoFit/>
          </a:bodyPr>
          <a:lstStyle/>
          <a:p>
            <a:pPr algn="ctr" eaLnBrk="1" fontAlgn="auto" hangingPunct="1">
              <a:spcBef>
                <a:spcPts val="0"/>
              </a:spcBef>
              <a:spcAft>
                <a:spcPts val="0"/>
              </a:spcAft>
            </a:pPr>
            <a:r>
              <a:rPr lang="en-US" sz="1600" dirty="0">
                <a:solidFill>
                  <a:prstClr val="black"/>
                </a:solidFill>
                <a:latin typeface="+mn-lt"/>
                <a:cs typeface="Arial" panose="020B0604020202020204" pitchFamily="34" charset="0"/>
              </a:rPr>
              <a:t>American Public Works Association (APWA)</a:t>
            </a:r>
          </a:p>
        </p:txBody>
      </p:sp>
      <p:sp>
        <p:nvSpPr>
          <p:cNvPr id="38" name="TextBox 37">
            <a:extLst>
              <a:ext uri="{FF2B5EF4-FFF2-40B4-BE49-F238E27FC236}">
                <a16:creationId xmlns:a16="http://schemas.microsoft.com/office/drawing/2014/main" id="{D1D8196F-F8E0-4957-94C1-C85AB4BC172B}"/>
              </a:ext>
            </a:extLst>
          </p:cNvPr>
          <p:cNvSpPr txBox="1"/>
          <p:nvPr/>
        </p:nvSpPr>
        <p:spPr>
          <a:xfrm>
            <a:off x="152400" y="5184339"/>
            <a:ext cx="2128669" cy="830997"/>
          </a:xfrm>
          <a:prstGeom prst="rect">
            <a:avLst/>
          </a:prstGeom>
          <a:noFill/>
        </p:spPr>
        <p:txBody>
          <a:bodyPr wrap="square" rtlCol="0">
            <a:spAutoFit/>
          </a:bodyPr>
          <a:lstStyle/>
          <a:p>
            <a:pPr algn="ctr" eaLnBrk="1" fontAlgn="auto" hangingPunct="1">
              <a:spcBef>
                <a:spcPts val="0"/>
              </a:spcBef>
              <a:spcAft>
                <a:spcPts val="0"/>
              </a:spcAft>
            </a:pPr>
            <a:r>
              <a:rPr lang="en-US" sz="1600" dirty="0">
                <a:solidFill>
                  <a:prstClr val="black"/>
                </a:solidFill>
                <a:latin typeface="+mn-lt"/>
                <a:cs typeface="Arial" panose="020B0604020202020204" pitchFamily="34" charset="0"/>
              </a:rPr>
              <a:t>SAFECOM At-Large (Miami-Dade Police Department)</a:t>
            </a:r>
          </a:p>
        </p:txBody>
      </p:sp>
      <p:sp>
        <p:nvSpPr>
          <p:cNvPr id="39" name="Rectangle 38">
            <a:extLst>
              <a:ext uri="{FF2B5EF4-FFF2-40B4-BE49-F238E27FC236}">
                <a16:creationId xmlns:a16="http://schemas.microsoft.com/office/drawing/2014/main" id="{E48DD05A-502C-40ED-B72A-0EF0B5947E9D}"/>
              </a:ext>
            </a:extLst>
          </p:cNvPr>
          <p:cNvSpPr/>
          <p:nvPr/>
        </p:nvSpPr>
        <p:spPr>
          <a:xfrm>
            <a:off x="-76200" y="1925361"/>
            <a:ext cx="2673342" cy="584775"/>
          </a:xfrm>
          <a:prstGeom prst="rect">
            <a:avLst/>
          </a:prstGeom>
        </p:spPr>
        <p:txBody>
          <a:bodyPr wrap="square" lIns="91440" tIns="45720" rIns="91440" bIns="45720" anchor="t">
            <a:spAutoFit/>
          </a:bodyPr>
          <a:lstStyle/>
          <a:p>
            <a:pPr algn="ctr" eaLnBrk="1" fontAlgn="auto" hangingPunct="1">
              <a:spcBef>
                <a:spcPts val="0"/>
              </a:spcBef>
              <a:spcAft>
                <a:spcPts val="0"/>
              </a:spcAft>
            </a:pPr>
            <a:r>
              <a:rPr lang="en-US" sz="1600" b="1" dirty="0">
                <a:solidFill>
                  <a:prstClr val="black"/>
                </a:solidFill>
                <a:latin typeface="+mn-lt"/>
                <a:cs typeface="Arial" panose="020B0604020202020204" pitchFamily="34" charset="0"/>
              </a:rPr>
              <a:t>Governance</a:t>
            </a:r>
          </a:p>
          <a:p>
            <a:pPr algn="ctr" eaLnBrk="1" fontAlgn="auto" hangingPunct="1">
              <a:spcBef>
                <a:spcPts val="0"/>
              </a:spcBef>
              <a:spcAft>
                <a:spcPts val="0"/>
              </a:spcAft>
            </a:pPr>
            <a:r>
              <a:rPr lang="en-US" sz="1600" dirty="0">
                <a:solidFill>
                  <a:srgbClr val="000000"/>
                </a:solidFill>
                <a:latin typeface="+mn-lt"/>
                <a:cs typeface="Arial"/>
              </a:rPr>
              <a:t>Major George Perera</a:t>
            </a:r>
          </a:p>
        </p:txBody>
      </p:sp>
      <p:pic>
        <p:nvPicPr>
          <p:cNvPr id="40" name="Picture 6">
            <a:extLst>
              <a:ext uri="{FF2B5EF4-FFF2-40B4-BE49-F238E27FC236}">
                <a16:creationId xmlns:a16="http://schemas.microsoft.com/office/drawing/2014/main" id="{25353D40-6B7C-4FCD-8EE9-B4D67875773D}"/>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28600" y="2538625"/>
            <a:ext cx="2052469" cy="256231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86795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6900B8-43B5-493B-99DC-F86066B07BD8}"/>
              </a:ext>
            </a:extLst>
          </p:cNvPr>
          <p:cNvSpPr>
            <a:spLocks noGrp="1"/>
          </p:cNvSpPr>
          <p:nvPr>
            <p:ph type="ctrTitle"/>
          </p:nvPr>
        </p:nvSpPr>
        <p:spPr/>
        <p:txBody>
          <a:bodyPr/>
          <a:lstStyle/>
          <a:p>
            <a:r>
              <a:rPr lang="en-US" dirty="0"/>
              <a:t>SAFECOM Resources</a:t>
            </a:r>
          </a:p>
        </p:txBody>
      </p:sp>
      <p:sp>
        <p:nvSpPr>
          <p:cNvPr id="5" name="Rectangle 4">
            <a:extLst>
              <a:ext uri="{FF2B5EF4-FFF2-40B4-BE49-F238E27FC236}">
                <a16:creationId xmlns:a16="http://schemas.microsoft.com/office/drawing/2014/main" id="{9B25A8C0-C527-41C5-8451-0C8076EF449E}"/>
              </a:ext>
            </a:extLst>
          </p:cNvPr>
          <p:cNvSpPr/>
          <p:nvPr/>
        </p:nvSpPr>
        <p:spPr>
          <a:xfrm>
            <a:off x="228601" y="1524000"/>
            <a:ext cx="4114800" cy="4114800"/>
          </a:xfrm>
          <a:prstGeom prst="rect">
            <a:avLst/>
          </a:prstGeom>
          <a:solidFill>
            <a:sysClr val="window" lastClr="FFFFFF"/>
          </a:solidFill>
          <a:ln w="63500" cap="flat" cmpd="sng" algn="ctr">
            <a:solidFill>
              <a:srgbClr val="4F81BD">
                <a:shade val="50000"/>
              </a:srgbClr>
            </a:solidFill>
            <a:prstDash val="solid"/>
          </a:ln>
          <a:effectLst/>
          <a:scene3d>
            <a:camera prst="orthographicFront"/>
            <a:lightRig rig="threePt" dir="t"/>
          </a:scene3d>
          <a:sp3d>
            <a:bevelT/>
            <a:bevelB/>
          </a:sp3d>
        </p:spPr>
        <p:txBody>
          <a:bodyPr rtlCol="0" anchor="ctr"/>
          <a:lstStyle/>
          <a:p>
            <a:pPr marL="0" marR="0" lvl="2" indent="0" algn="ctr" defTabSz="457200" eaLnBrk="1" fontAlgn="auto" latinLnBrk="0" hangingPunct="1">
              <a:lnSpc>
                <a:spcPct val="100000"/>
              </a:lnSpc>
              <a:spcBef>
                <a:spcPts val="600"/>
              </a:spcBef>
              <a:spcAft>
                <a:spcPts val="600"/>
              </a:spcAft>
              <a:buClr>
                <a:srgbClr val="0B1F65"/>
              </a:buClr>
              <a:buSzTx/>
              <a:buFontTx/>
              <a:buNone/>
              <a:tabLst/>
              <a:defRPr/>
            </a:pPr>
            <a:r>
              <a:rPr kumimoji="0" lang="en-US" sz="2000" b="1" i="0" u="none" strike="noStrike" kern="0" cap="none" spc="0" normalizeH="0" baseline="0" noProof="0" dirty="0">
                <a:ln>
                  <a:noFill/>
                </a:ln>
                <a:solidFill>
                  <a:prstClr val="black"/>
                </a:solidFill>
                <a:effectLst/>
                <a:uLnTx/>
                <a:uFillTx/>
                <a:latin typeface="Century Gothic" panose="020B0502020202020204" pitchFamily="34" charset="0"/>
                <a:ea typeface="Dotum" panose="020B0600000101010101" pitchFamily="34" charset="-127"/>
                <a:cs typeface="Arial" panose="020B0604020202020204" pitchFamily="34" charset="0"/>
              </a:rPr>
              <a:t>Email</a:t>
            </a:r>
            <a:br>
              <a:rPr kumimoji="0" lang="en-US" sz="2000" b="1" i="0" u="none" strike="noStrike" kern="0" cap="none" spc="0" normalizeH="0" baseline="0" noProof="0" dirty="0">
                <a:ln>
                  <a:noFill/>
                </a:ln>
                <a:solidFill>
                  <a:prstClr val="black"/>
                </a:solidFill>
                <a:effectLst/>
                <a:uLnTx/>
                <a:uFillTx/>
                <a:latin typeface="Century Gothic" panose="020B0502020202020204" pitchFamily="34" charset="0"/>
                <a:ea typeface="Dotum" panose="020B0600000101010101" pitchFamily="34" charset="-127"/>
                <a:cs typeface="Arial" panose="020B0604020202020204" pitchFamily="34" charset="0"/>
              </a:rPr>
            </a:br>
            <a:r>
              <a:rPr kumimoji="0" lang="en-US" sz="2000" b="0" i="0" u="none" strike="noStrike" kern="0" cap="none" spc="0" normalizeH="0" baseline="0" noProof="0" dirty="0" err="1">
                <a:ln>
                  <a:noFill/>
                </a:ln>
                <a:solidFill>
                  <a:prstClr val="black"/>
                </a:solidFill>
                <a:effectLst/>
                <a:uLnTx/>
                <a:uFillTx/>
                <a:latin typeface="Century Gothic" panose="020B0502020202020204" pitchFamily="34" charset="0"/>
                <a:ea typeface="Dotum" panose="020B0600000101010101" pitchFamily="34" charset="-127"/>
                <a:cs typeface="Arial" panose="020B0604020202020204" pitchFamily="34" charset="0"/>
                <a:hlinkClick r:id="rId3"/>
              </a:rPr>
              <a:t>SAFECOMGovernance@cisa</a:t>
            </a:r>
            <a:r>
              <a:rPr kumimoji="0" lang="en-US" sz="2000" b="0" i="0" u="none" strike="noStrike" kern="0" cap="none" spc="0" normalizeH="0" baseline="0" noProof="0" dirty="0">
                <a:ln>
                  <a:noFill/>
                </a:ln>
                <a:solidFill>
                  <a:prstClr val="black"/>
                </a:solidFill>
                <a:effectLst/>
                <a:uLnTx/>
                <a:uFillTx/>
                <a:latin typeface="Century Gothic" panose="020B0502020202020204" pitchFamily="34" charset="0"/>
                <a:ea typeface="Dotum" panose="020B0600000101010101" pitchFamily="34" charset="-127"/>
                <a:cs typeface="Arial" panose="020B0604020202020204" pitchFamily="34" charset="0"/>
                <a:hlinkClick r:id="rId3"/>
              </a:rPr>
              <a:t>.</a:t>
            </a:r>
            <a:br>
              <a:rPr kumimoji="0" lang="en-US" sz="2000" b="0" i="0" u="none" strike="noStrike" kern="0" cap="none" spc="0" normalizeH="0" baseline="0" noProof="0" dirty="0">
                <a:ln>
                  <a:noFill/>
                </a:ln>
                <a:solidFill>
                  <a:prstClr val="black"/>
                </a:solidFill>
                <a:effectLst/>
                <a:uLnTx/>
                <a:uFillTx/>
                <a:latin typeface="Century Gothic" panose="020B0502020202020204" pitchFamily="34" charset="0"/>
                <a:ea typeface="Dotum" panose="020B0600000101010101" pitchFamily="34" charset="-127"/>
                <a:cs typeface="Arial" panose="020B0604020202020204" pitchFamily="34" charset="0"/>
                <a:hlinkClick r:id="rId3"/>
              </a:rPr>
            </a:br>
            <a:r>
              <a:rPr kumimoji="0" lang="en-US" sz="2000" b="0" i="0" u="none" strike="noStrike" kern="0" cap="none" spc="0" normalizeH="0" baseline="0" noProof="0" dirty="0">
                <a:ln>
                  <a:noFill/>
                </a:ln>
                <a:solidFill>
                  <a:prstClr val="black"/>
                </a:solidFill>
                <a:effectLst/>
                <a:uLnTx/>
                <a:uFillTx/>
                <a:latin typeface="Century Gothic" panose="020B0502020202020204" pitchFamily="34" charset="0"/>
                <a:ea typeface="Dotum" panose="020B0600000101010101" pitchFamily="34" charset="-127"/>
                <a:cs typeface="Arial" panose="020B0604020202020204" pitchFamily="34" charset="0"/>
                <a:hlinkClick r:id="rId3"/>
              </a:rPr>
              <a:t>dhs.gov</a:t>
            </a:r>
            <a:endParaRPr kumimoji="0" lang="en-US" sz="2000" b="0" i="0" u="none" strike="noStrike" kern="0" cap="none" spc="0" normalizeH="0" baseline="0" noProof="0" dirty="0">
              <a:ln>
                <a:noFill/>
              </a:ln>
              <a:solidFill>
                <a:prstClr val="black"/>
              </a:solidFill>
              <a:effectLst/>
              <a:uLnTx/>
              <a:uFillTx/>
              <a:latin typeface="Century Gothic" panose="020B0502020202020204" pitchFamily="34" charset="0"/>
              <a:ea typeface="Dotum" panose="020B0600000101010101" pitchFamily="34" charset="-127"/>
              <a:cs typeface="Arial" panose="020B0604020202020204" pitchFamily="34" charset="0"/>
            </a:endParaRPr>
          </a:p>
          <a:p>
            <a:pPr marL="0" marR="0" lvl="2" indent="0" algn="ctr" defTabSz="457200" eaLnBrk="1" fontAlgn="auto" latinLnBrk="0" hangingPunct="1">
              <a:lnSpc>
                <a:spcPct val="100000"/>
              </a:lnSpc>
              <a:spcBef>
                <a:spcPts val="600"/>
              </a:spcBef>
              <a:spcAft>
                <a:spcPts val="600"/>
              </a:spcAft>
              <a:buClr>
                <a:srgbClr val="0B1F65"/>
              </a:buClr>
              <a:buSzTx/>
              <a:buFontTx/>
              <a:buNone/>
              <a:tabLst/>
              <a:defRPr/>
            </a:pPr>
            <a:r>
              <a:rPr kumimoji="0" lang="en-US" sz="2000" b="1" i="0" u="none" strike="noStrike" kern="0" cap="none" spc="0" normalizeH="0" baseline="0" noProof="0" dirty="0">
                <a:ln>
                  <a:noFill/>
                </a:ln>
                <a:solidFill>
                  <a:prstClr val="black"/>
                </a:solidFill>
                <a:effectLst/>
                <a:uLnTx/>
                <a:uFillTx/>
                <a:latin typeface="Century Gothic" panose="020B0502020202020204" pitchFamily="34" charset="0"/>
                <a:ea typeface="Dotum" panose="020B0600000101010101" pitchFamily="34" charset="-127"/>
                <a:cs typeface="Arial" panose="020B0604020202020204" pitchFamily="34" charset="0"/>
              </a:rPr>
              <a:t>Website</a:t>
            </a:r>
            <a:br>
              <a:rPr kumimoji="0" lang="en-US" sz="2000" b="1" i="0" u="none" strike="noStrike" kern="0" cap="none" spc="0" normalizeH="0" baseline="0" noProof="0" dirty="0">
                <a:ln>
                  <a:noFill/>
                </a:ln>
                <a:solidFill>
                  <a:prstClr val="black"/>
                </a:solidFill>
                <a:effectLst/>
                <a:uLnTx/>
                <a:uFillTx/>
                <a:latin typeface="Century Gothic" panose="020B0502020202020204" pitchFamily="34" charset="0"/>
                <a:ea typeface="Dotum" panose="020B0600000101010101" pitchFamily="34" charset="-127"/>
                <a:cs typeface="Arial" panose="020B0604020202020204" pitchFamily="34" charset="0"/>
              </a:rPr>
            </a:br>
            <a:r>
              <a:rPr kumimoji="0" lang="en-US" sz="2000" b="0" i="0" u="none" strike="noStrike" kern="0" cap="none" spc="0" normalizeH="0" baseline="0" noProof="0" dirty="0">
                <a:ln>
                  <a:noFill/>
                </a:ln>
                <a:solidFill>
                  <a:prstClr val="black"/>
                </a:solidFill>
                <a:effectLst/>
                <a:uLnTx/>
                <a:uFillTx/>
                <a:latin typeface="Century Gothic" panose="020B0502020202020204" pitchFamily="34" charset="0"/>
                <a:ea typeface="Dotum" panose="020B0600000101010101" pitchFamily="34" charset="-127"/>
                <a:cs typeface="Arial" panose="020B0604020202020204" pitchFamily="34" charset="0"/>
                <a:hlinkClick r:id="rId4"/>
              </a:rPr>
              <a:t>cisa.gov/SAFECOM</a:t>
            </a:r>
            <a:r>
              <a:rPr kumimoji="0" lang="en-US" sz="2000" b="0" i="0" u="none" strike="noStrike" kern="0" cap="none" spc="0" normalizeH="0" baseline="0" noProof="0" dirty="0">
                <a:ln>
                  <a:noFill/>
                </a:ln>
                <a:solidFill>
                  <a:prstClr val="black"/>
                </a:solidFill>
                <a:effectLst/>
                <a:uLnTx/>
                <a:uFillTx/>
                <a:latin typeface="Century Gothic" panose="020B0502020202020204" pitchFamily="34" charset="0"/>
                <a:ea typeface="Dotum" panose="020B0600000101010101" pitchFamily="34" charset="-127"/>
                <a:cs typeface="Arial" panose="020B0604020202020204" pitchFamily="34" charset="0"/>
              </a:rPr>
              <a:t>  </a:t>
            </a:r>
          </a:p>
          <a:p>
            <a:pPr marL="0" marR="0" lvl="2" indent="0" algn="ctr" defTabSz="457200" eaLnBrk="1" fontAlgn="auto" latinLnBrk="0" hangingPunct="1">
              <a:lnSpc>
                <a:spcPct val="100000"/>
              </a:lnSpc>
              <a:spcBef>
                <a:spcPts val="600"/>
              </a:spcBef>
              <a:spcAft>
                <a:spcPts val="600"/>
              </a:spcAft>
              <a:buClr>
                <a:srgbClr val="0B1F65"/>
              </a:buClr>
              <a:buSzTx/>
              <a:buFontTx/>
              <a:buNone/>
              <a:tabLst/>
              <a:defRPr/>
            </a:pPr>
            <a:r>
              <a:rPr kumimoji="0" lang="en-US" sz="2000" b="1" i="0" u="none" strike="noStrike" kern="0" cap="none" spc="0" normalizeH="0" baseline="0" noProof="0" dirty="0">
                <a:ln>
                  <a:noFill/>
                </a:ln>
                <a:solidFill>
                  <a:prstClr val="black"/>
                </a:solidFill>
                <a:effectLst/>
                <a:uLnTx/>
                <a:uFillTx/>
                <a:latin typeface="Century Gothic" panose="020B0502020202020204" pitchFamily="34" charset="0"/>
                <a:ea typeface="Dotum" panose="020B0600000101010101" pitchFamily="34" charset="-127"/>
                <a:cs typeface="Arial" panose="020B0604020202020204" pitchFamily="34" charset="0"/>
              </a:rPr>
              <a:t>Blog</a:t>
            </a:r>
            <a:br>
              <a:rPr kumimoji="0" lang="en-US" sz="2000" b="1" i="0" u="none" strike="noStrike" kern="0" cap="none" spc="0" normalizeH="0" baseline="0" noProof="0" dirty="0">
                <a:ln>
                  <a:noFill/>
                </a:ln>
                <a:solidFill>
                  <a:prstClr val="black"/>
                </a:solidFill>
                <a:effectLst/>
                <a:uLnTx/>
                <a:uFillTx/>
                <a:latin typeface="Century Gothic" panose="020B0502020202020204" pitchFamily="34" charset="0"/>
                <a:ea typeface="Dotum" panose="020B0600000101010101" pitchFamily="34" charset="-127"/>
                <a:cs typeface="Arial" panose="020B0604020202020204" pitchFamily="34" charset="0"/>
              </a:rPr>
            </a:br>
            <a:r>
              <a:rPr kumimoji="0" lang="en-US" sz="2000" b="0" i="0" u="none" strike="noStrike" kern="0" cap="none" spc="0" normalizeH="0" baseline="0" noProof="0" dirty="0">
                <a:ln>
                  <a:noFill/>
                </a:ln>
                <a:solidFill>
                  <a:prstClr val="black"/>
                </a:solidFill>
                <a:effectLst/>
                <a:uLnTx/>
                <a:uFillTx/>
                <a:latin typeface="Century Gothic" panose="020B0502020202020204" pitchFamily="34" charset="0"/>
                <a:ea typeface="Dotum" panose="020B0600000101010101" pitchFamily="34" charset="-127"/>
                <a:cs typeface="Arial" panose="020B0604020202020204" pitchFamily="34" charset="0"/>
                <a:hlinkClick r:id="rId5"/>
              </a:rPr>
              <a:t>cisa.gov/SAFECOM/blog</a:t>
            </a:r>
            <a:endParaRPr kumimoji="0" lang="en-US" sz="2000" b="0" i="0" u="none" strike="noStrike" kern="0" cap="none" spc="0" normalizeH="0" baseline="0" noProof="0" dirty="0">
              <a:ln>
                <a:noFill/>
              </a:ln>
              <a:solidFill>
                <a:prstClr val="black"/>
              </a:solidFill>
              <a:effectLst/>
              <a:uLnTx/>
              <a:uFillTx/>
              <a:latin typeface="Century Gothic" panose="020B0502020202020204" pitchFamily="34" charset="0"/>
              <a:ea typeface="Dotum" panose="020B0600000101010101" pitchFamily="34" charset="-127"/>
              <a:cs typeface="Arial" panose="020B0604020202020204" pitchFamily="34" charset="0"/>
            </a:endParaRPr>
          </a:p>
          <a:p>
            <a:pPr marL="0" marR="0" lvl="2" indent="0" algn="ctr" defTabSz="457200" eaLnBrk="1" fontAlgn="auto" latinLnBrk="0" hangingPunct="1">
              <a:lnSpc>
                <a:spcPct val="100000"/>
              </a:lnSpc>
              <a:spcBef>
                <a:spcPts val="600"/>
              </a:spcBef>
              <a:spcAft>
                <a:spcPts val="600"/>
              </a:spcAft>
              <a:buClr>
                <a:srgbClr val="0B1F65"/>
              </a:buClr>
              <a:buSzTx/>
              <a:buFontTx/>
              <a:buNone/>
              <a:tabLst/>
              <a:defRPr/>
            </a:pPr>
            <a:r>
              <a:rPr kumimoji="0" lang="en-US" sz="2000" b="1" i="0" u="none" strike="noStrike" kern="0" cap="none" spc="0" normalizeH="0" baseline="0" noProof="0" dirty="0">
                <a:ln>
                  <a:noFill/>
                </a:ln>
                <a:solidFill>
                  <a:prstClr val="black"/>
                </a:solidFill>
                <a:effectLst/>
                <a:uLnTx/>
                <a:uFillTx/>
                <a:latin typeface="Century Gothic" panose="020B0502020202020204" pitchFamily="34" charset="0"/>
                <a:ea typeface="Dotum" panose="020B0600000101010101" pitchFamily="34" charset="-127"/>
                <a:cs typeface="Arial" panose="020B0604020202020204" pitchFamily="34" charset="0"/>
              </a:rPr>
              <a:t>Membership</a:t>
            </a:r>
            <a:br>
              <a:rPr kumimoji="0" lang="en-US" sz="2000" b="1" i="0" u="none" strike="noStrike" kern="0" cap="none" spc="0" normalizeH="0" baseline="0" noProof="0" dirty="0">
                <a:ln>
                  <a:noFill/>
                </a:ln>
                <a:solidFill>
                  <a:prstClr val="black"/>
                </a:solidFill>
                <a:effectLst/>
                <a:uLnTx/>
                <a:uFillTx/>
                <a:latin typeface="Century Gothic" panose="020B0502020202020204" pitchFamily="34" charset="0"/>
                <a:ea typeface="Dotum" panose="020B0600000101010101" pitchFamily="34" charset="-127"/>
                <a:cs typeface="Arial" panose="020B0604020202020204" pitchFamily="34" charset="0"/>
              </a:rPr>
            </a:br>
            <a:r>
              <a:rPr kumimoji="0" lang="en-US" sz="2000" b="0" i="0" u="none" strike="noStrike" kern="0" cap="none" spc="0" normalizeH="0" baseline="0" noProof="0" dirty="0">
                <a:ln>
                  <a:noFill/>
                </a:ln>
                <a:solidFill>
                  <a:prstClr val="black"/>
                </a:solidFill>
                <a:effectLst/>
                <a:uLnTx/>
                <a:uFillTx/>
                <a:latin typeface="Century Gothic" panose="020B0502020202020204" pitchFamily="34" charset="0"/>
                <a:ea typeface="Dotum" panose="020B0600000101010101" pitchFamily="34" charset="-127"/>
                <a:cs typeface="Arial" panose="020B0604020202020204" pitchFamily="34" charset="0"/>
                <a:hlinkClick r:id="rId6"/>
              </a:rPr>
              <a:t>cisa.gov/safecom/membership</a:t>
            </a:r>
            <a:r>
              <a:rPr kumimoji="0" lang="en-US" sz="2000" b="0" i="0" u="none" strike="noStrike" kern="0" cap="none" spc="0" normalizeH="0" baseline="0" noProof="0" dirty="0">
                <a:ln>
                  <a:noFill/>
                </a:ln>
                <a:solidFill>
                  <a:prstClr val="black"/>
                </a:solidFill>
                <a:effectLst/>
                <a:uLnTx/>
                <a:uFillTx/>
                <a:latin typeface="Century Gothic" panose="020B0502020202020204" pitchFamily="34" charset="0"/>
                <a:ea typeface="Dotum" panose="020B0600000101010101" pitchFamily="34" charset="-127"/>
                <a:cs typeface="Arial" panose="020B0604020202020204" pitchFamily="34" charset="0"/>
              </a:rPr>
              <a:t> </a:t>
            </a:r>
          </a:p>
        </p:txBody>
      </p:sp>
      <p:sp>
        <p:nvSpPr>
          <p:cNvPr id="6" name="Rectangle 5">
            <a:extLst>
              <a:ext uri="{FF2B5EF4-FFF2-40B4-BE49-F238E27FC236}">
                <a16:creationId xmlns:a16="http://schemas.microsoft.com/office/drawing/2014/main" id="{63A85A70-6B11-410D-855E-986F3469D194}"/>
              </a:ext>
            </a:extLst>
          </p:cNvPr>
          <p:cNvSpPr/>
          <p:nvPr/>
        </p:nvSpPr>
        <p:spPr>
          <a:xfrm>
            <a:off x="4800600" y="1524000"/>
            <a:ext cx="4114800" cy="4114800"/>
          </a:xfrm>
          <a:prstGeom prst="rect">
            <a:avLst/>
          </a:prstGeom>
          <a:solidFill>
            <a:sysClr val="window" lastClr="FFFFFF"/>
          </a:solidFill>
          <a:ln w="63500" cap="flat" cmpd="sng" algn="ctr">
            <a:solidFill>
              <a:srgbClr val="4F81BD">
                <a:shade val="50000"/>
              </a:srgbClr>
            </a:solidFill>
            <a:prstDash val="solid"/>
          </a:ln>
          <a:effectLst>
            <a:softEdge rad="0"/>
          </a:effectLst>
          <a:scene3d>
            <a:camera prst="orthographicFront"/>
            <a:lightRig rig="threePt" dir="t"/>
          </a:scene3d>
          <a:sp3d>
            <a:bevelT/>
            <a:bevelB/>
          </a:sp3d>
        </p:spPr>
        <p:txBody>
          <a:bodyPr rtlCol="0" anchor="ctr"/>
          <a:lstStyle/>
          <a:p>
            <a:pPr marL="0" marR="0" lvl="2" indent="0" algn="ctr" defTabSz="457200" eaLnBrk="1" fontAlgn="auto" latinLnBrk="0" hangingPunct="1">
              <a:lnSpc>
                <a:spcPct val="100000"/>
              </a:lnSpc>
              <a:spcBef>
                <a:spcPts val="600"/>
              </a:spcBef>
              <a:spcAft>
                <a:spcPts val="600"/>
              </a:spcAft>
              <a:buClr>
                <a:srgbClr val="0B1F65"/>
              </a:buClr>
              <a:buSzTx/>
              <a:buFontTx/>
              <a:buNone/>
              <a:tabLst/>
              <a:defRPr/>
            </a:pPr>
            <a:r>
              <a:rPr kumimoji="0" lang="en-US" sz="2000" b="1" i="0" u="none" strike="noStrike" kern="0" cap="none" spc="0" normalizeH="0" baseline="0" noProof="0" dirty="0">
                <a:ln>
                  <a:noFill/>
                </a:ln>
                <a:solidFill>
                  <a:prstClr val="black"/>
                </a:solidFill>
                <a:effectLst/>
                <a:uLnTx/>
                <a:uFillTx/>
                <a:latin typeface="Century Gothic" panose="020B0502020202020204" pitchFamily="34" charset="0"/>
                <a:ea typeface="Dotum" panose="020B0600000101010101" pitchFamily="34" charset="-127"/>
                <a:cs typeface="Arial" panose="020B0604020202020204" pitchFamily="34" charset="0"/>
              </a:rPr>
              <a:t>Funding Products </a:t>
            </a:r>
            <a:r>
              <a:rPr kumimoji="0" lang="en-US" sz="1900" b="0" i="0" u="none" strike="noStrike" kern="0" cap="none" spc="0" normalizeH="0" baseline="0" noProof="0" dirty="0">
                <a:ln>
                  <a:noFill/>
                </a:ln>
                <a:solidFill>
                  <a:prstClr val="black"/>
                </a:solidFill>
                <a:effectLst/>
                <a:uLnTx/>
                <a:uFillTx/>
                <a:latin typeface="Century Gothic" panose="020B0502020202020204" pitchFamily="34" charset="0"/>
                <a:ea typeface="Dotum" panose="020B0600000101010101" pitchFamily="34" charset="-127"/>
                <a:cs typeface="Arial" panose="020B0604020202020204" pitchFamily="34" charset="0"/>
                <a:hlinkClick r:id="rId7"/>
              </a:rPr>
              <a:t>cisa.gov/safecom/funding</a:t>
            </a:r>
            <a:r>
              <a:rPr kumimoji="0" lang="en-US" sz="1900" b="0" i="0" u="none" strike="noStrike" kern="0" cap="none" spc="0" normalizeH="0" baseline="0" noProof="0" dirty="0">
                <a:ln>
                  <a:noFill/>
                </a:ln>
                <a:solidFill>
                  <a:prstClr val="black"/>
                </a:solidFill>
                <a:effectLst/>
                <a:uLnTx/>
                <a:uFillTx/>
                <a:latin typeface="Century Gothic" panose="020B0502020202020204" pitchFamily="34" charset="0"/>
                <a:ea typeface="Dotum" panose="020B0600000101010101" pitchFamily="34" charset="-127"/>
                <a:cs typeface="Arial" panose="020B0604020202020204" pitchFamily="34" charset="0"/>
              </a:rPr>
              <a:t> </a:t>
            </a:r>
          </a:p>
          <a:p>
            <a:pPr marL="0" marR="0" lvl="2" indent="0" algn="ctr" defTabSz="457200" eaLnBrk="1" fontAlgn="auto" latinLnBrk="0" hangingPunct="1">
              <a:lnSpc>
                <a:spcPct val="100000"/>
              </a:lnSpc>
              <a:spcBef>
                <a:spcPts val="600"/>
              </a:spcBef>
              <a:spcAft>
                <a:spcPts val="600"/>
              </a:spcAft>
              <a:buClr>
                <a:srgbClr val="0B1F65"/>
              </a:buClr>
              <a:buSzTx/>
              <a:buFontTx/>
              <a:buNone/>
              <a:tabLst/>
              <a:defRPr/>
            </a:pPr>
            <a:r>
              <a:rPr kumimoji="0" lang="en-US" sz="2000" b="1" i="0" u="none" strike="noStrike" kern="0" cap="none" spc="0" normalizeH="0" baseline="0" noProof="0" dirty="0">
                <a:ln>
                  <a:noFill/>
                </a:ln>
                <a:solidFill>
                  <a:prstClr val="black"/>
                </a:solidFill>
                <a:effectLst/>
                <a:uLnTx/>
                <a:uFillTx/>
                <a:latin typeface="Century Gothic" panose="020B0502020202020204" pitchFamily="34" charset="0"/>
                <a:ea typeface="Dotum" panose="020B0600000101010101" pitchFamily="34" charset="-127"/>
                <a:cs typeface="Arial" panose="020B0604020202020204" pitchFamily="34" charset="0"/>
              </a:rPr>
              <a:t>Technology Products </a:t>
            </a:r>
            <a:r>
              <a:rPr kumimoji="0" lang="en-US" sz="2000" b="0" i="0" u="none" strike="noStrike" kern="0" cap="none" spc="0" normalizeH="0" baseline="0" noProof="0" dirty="0">
                <a:ln>
                  <a:noFill/>
                </a:ln>
                <a:solidFill>
                  <a:prstClr val="black"/>
                </a:solidFill>
                <a:effectLst/>
                <a:uLnTx/>
                <a:uFillTx/>
                <a:latin typeface="Century Gothic" panose="020B0502020202020204" pitchFamily="34" charset="0"/>
                <a:ea typeface="Dotum" panose="020B0600000101010101" pitchFamily="34" charset="-127"/>
                <a:cs typeface="Arial" panose="020B0604020202020204" pitchFamily="34" charset="0"/>
                <a:hlinkClick r:id="rId8"/>
              </a:rPr>
              <a:t>cisa.gov/technology</a:t>
            </a:r>
            <a:r>
              <a:rPr kumimoji="0" lang="en-US" sz="2000" b="0" i="0" u="none" strike="noStrike" kern="0" cap="none" spc="0" normalizeH="0" baseline="0" noProof="0" dirty="0">
                <a:ln>
                  <a:noFill/>
                </a:ln>
                <a:solidFill>
                  <a:prstClr val="black"/>
                </a:solidFill>
                <a:effectLst/>
                <a:uLnTx/>
                <a:uFillTx/>
                <a:latin typeface="Century Gothic" panose="020B0502020202020204" pitchFamily="34" charset="0"/>
                <a:ea typeface="Dotum" panose="020B0600000101010101" pitchFamily="34" charset="-127"/>
                <a:cs typeface="Arial" panose="020B0604020202020204" pitchFamily="34" charset="0"/>
              </a:rPr>
              <a:t> </a:t>
            </a:r>
          </a:p>
          <a:p>
            <a:pPr marL="0" marR="0" lvl="2" indent="0" algn="ctr" defTabSz="457200" eaLnBrk="1" fontAlgn="auto" latinLnBrk="0" hangingPunct="1">
              <a:lnSpc>
                <a:spcPct val="100000"/>
              </a:lnSpc>
              <a:spcBef>
                <a:spcPts val="600"/>
              </a:spcBef>
              <a:spcAft>
                <a:spcPts val="600"/>
              </a:spcAft>
              <a:buClr>
                <a:srgbClr val="0B1F65"/>
              </a:buClr>
              <a:buSzTx/>
              <a:buFontTx/>
              <a:buNone/>
              <a:tabLst/>
              <a:defRPr/>
            </a:pPr>
            <a:r>
              <a:rPr kumimoji="0" lang="en-US" sz="2000" b="1" i="0" u="none" strike="noStrike" kern="0" cap="none" spc="0" normalizeH="0" baseline="0" noProof="0" dirty="0">
                <a:ln>
                  <a:noFill/>
                </a:ln>
                <a:solidFill>
                  <a:prstClr val="black"/>
                </a:solidFill>
                <a:effectLst/>
                <a:uLnTx/>
                <a:uFillTx/>
                <a:latin typeface="Century Gothic" panose="020B0502020202020204" pitchFamily="34" charset="0"/>
                <a:ea typeface="Dotum" panose="020B0600000101010101" pitchFamily="34" charset="-127"/>
                <a:cs typeface="Arial" panose="020B0604020202020204" pitchFamily="34" charset="0"/>
              </a:rPr>
              <a:t>Governance Products</a:t>
            </a:r>
            <a:br>
              <a:rPr kumimoji="0" lang="en-US" sz="2000" b="1" i="0" u="none" strike="noStrike" kern="0" cap="none" spc="0" normalizeH="0" baseline="0" noProof="0" dirty="0">
                <a:ln>
                  <a:noFill/>
                </a:ln>
                <a:solidFill>
                  <a:prstClr val="black"/>
                </a:solidFill>
                <a:effectLst/>
                <a:uLnTx/>
                <a:uFillTx/>
                <a:latin typeface="Century Gothic" panose="020B0502020202020204" pitchFamily="34" charset="0"/>
                <a:ea typeface="Dotum" panose="020B0600000101010101" pitchFamily="34" charset="-127"/>
                <a:cs typeface="Arial" panose="020B0604020202020204" pitchFamily="34" charset="0"/>
              </a:rPr>
            </a:br>
            <a:r>
              <a:rPr kumimoji="0" lang="en-US" sz="2000" b="0" i="0" u="none" strike="noStrike" kern="0" cap="none" spc="0" normalizeH="0" baseline="0" noProof="0" dirty="0">
                <a:ln>
                  <a:noFill/>
                </a:ln>
                <a:solidFill>
                  <a:prstClr val="black"/>
                </a:solidFill>
                <a:effectLst/>
                <a:uLnTx/>
                <a:uFillTx/>
                <a:latin typeface="Century Gothic" panose="020B0502020202020204" pitchFamily="34" charset="0"/>
                <a:ea typeface="Dotum" panose="020B0600000101010101" pitchFamily="34" charset="-127"/>
                <a:cs typeface="Arial" panose="020B0604020202020204" pitchFamily="34" charset="0"/>
                <a:hlinkClick r:id="rId9"/>
              </a:rPr>
              <a:t>cisa.gov/safecom/governance</a:t>
            </a:r>
            <a:endParaRPr kumimoji="0" lang="en-US" sz="2000" b="0" i="0" u="none" strike="noStrike" kern="0" cap="none" spc="0" normalizeH="0" baseline="0" noProof="0" dirty="0">
              <a:ln>
                <a:noFill/>
              </a:ln>
              <a:solidFill>
                <a:prstClr val="black"/>
              </a:solidFill>
              <a:effectLst/>
              <a:uLnTx/>
              <a:uFillTx/>
              <a:latin typeface="Century Gothic" panose="020B0502020202020204" pitchFamily="34" charset="0"/>
              <a:ea typeface="Dotum" panose="020B0600000101010101" pitchFamily="34" charset="-127"/>
              <a:cs typeface="Arial" panose="020B0604020202020204" pitchFamily="34" charset="0"/>
            </a:endParaRPr>
          </a:p>
          <a:p>
            <a:pPr marL="0" marR="0" lvl="2" indent="0" algn="ctr" defTabSz="457200" eaLnBrk="1" fontAlgn="auto" latinLnBrk="0" hangingPunct="1">
              <a:lnSpc>
                <a:spcPct val="100000"/>
              </a:lnSpc>
              <a:spcBef>
                <a:spcPts val="600"/>
              </a:spcBef>
              <a:spcAft>
                <a:spcPts val="600"/>
              </a:spcAft>
              <a:buClr>
                <a:srgbClr val="0B1F65"/>
              </a:buClr>
              <a:buSzTx/>
              <a:buFontTx/>
              <a:buNone/>
              <a:tabLst/>
              <a:defRPr/>
            </a:pPr>
            <a:r>
              <a:rPr kumimoji="0" lang="en-US" sz="2000" b="1" i="0" u="none" strike="noStrike" kern="0" cap="none" spc="0" normalizeH="0" baseline="0" noProof="0" dirty="0">
                <a:ln>
                  <a:noFill/>
                </a:ln>
                <a:solidFill>
                  <a:prstClr val="black"/>
                </a:solidFill>
                <a:effectLst/>
                <a:uLnTx/>
                <a:uFillTx/>
                <a:latin typeface="Century Gothic" panose="020B0502020202020204" pitchFamily="34" charset="0"/>
                <a:ea typeface="Dotum" panose="020B0600000101010101" pitchFamily="34" charset="-127"/>
                <a:cs typeface="Arial" panose="020B0604020202020204" pitchFamily="34" charset="0"/>
              </a:rPr>
              <a:t>Planning Products</a:t>
            </a:r>
            <a:br>
              <a:rPr kumimoji="0" lang="en-US" sz="2000" b="1" i="0" u="none" strike="noStrike" kern="0" cap="none" spc="0" normalizeH="0" baseline="0" noProof="0" dirty="0">
                <a:ln>
                  <a:noFill/>
                </a:ln>
                <a:solidFill>
                  <a:prstClr val="black"/>
                </a:solidFill>
                <a:effectLst/>
                <a:uLnTx/>
                <a:uFillTx/>
                <a:latin typeface="Century Gothic" panose="020B0502020202020204" pitchFamily="34" charset="0"/>
                <a:ea typeface="Dotum" panose="020B0600000101010101" pitchFamily="34" charset="-127"/>
                <a:cs typeface="Arial" panose="020B0604020202020204" pitchFamily="34" charset="0"/>
              </a:rPr>
            </a:br>
            <a:r>
              <a:rPr kumimoji="0" lang="en-US" sz="2000" b="0" i="0" u="none" strike="noStrike" kern="0" cap="none" spc="0" normalizeH="0" baseline="0" noProof="0" dirty="0">
                <a:ln>
                  <a:noFill/>
                </a:ln>
                <a:solidFill>
                  <a:prstClr val="black"/>
                </a:solidFill>
                <a:effectLst/>
                <a:uLnTx/>
                <a:uFillTx/>
                <a:latin typeface="Century Gothic" panose="020B0502020202020204" pitchFamily="34" charset="0"/>
                <a:ea typeface="Dotum" panose="020B0600000101010101" pitchFamily="34" charset="-127"/>
                <a:cs typeface="Arial" panose="020B0604020202020204" pitchFamily="34" charset="0"/>
                <a:hlinkClick r:id="rId10"/>
              </a:rPr>
              <a:t>cisa.gov/safecom/planning</a:t>
            </a:r>
            <a:r>
              <a:rPr kumimoji="0" lang="en-US" sz="2000" b="0" i="0" u="none" strike="noStrike" kern="0" cap="none" spc="0" normalizeH="0" baseline="0" noProof="0" dirty="0">
                <a:ln>
                  <a:noFill/>
                </a:ln>
                <a:solidFill>
                  <a:prstClr val="black"/>
                </a:solidFill>
                <a:effectLst/>
                <a:uLnTx/>
                <a:uFillTx/>
                <a:latin typeface="Century Gothic" panose="020B0502020202020204" pitchFamily="34" charset="0"/>
                <a:ea typeface="Dotum" panose="020B0600000101010101" pitchFamily="34" charset="-127"/>
                <a:cs typeface="Arial" panose="020B0604020202020204" pitchFamily="34" charset="0"/>
              </a:rPr>
              <a:t>   </a:t>
            </a:r>
          </a:p>
        </p:txBody>
      </p:sp>
    </p:spTree>
    <p:extLst>
      <p:ext uri="{BB962C8B-B14F-4D97-AF65-F5344CB8AC3E}">
        <p14:creationId xmlns:p14="http://schemas.microsoft.com/office/powerpoint/2010/main" val="1780599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6900B8-43B5-493B-99DC-F86066B07BD8}"/>
              </a:ext>
            </a:extLst>
          </p:cNvPr>
          <p:cNvSpPr>
            <a:spLocks noGrp="1"/>
          </p:cNvSpPr>
          <p:nvPr>
            <p:ph type="ctrTitle"/>
          </p:nvPr>
        </p:nvSpPr>
        <p:spPr/>
        <p:txBody>
          <a:bodyPr/>
          <a:lstStyle/>
          <a:p>
            <a:r>
              <a:rPr lang="en-US" dirty="0"/>
              <a:t>SAFECOM Resources</a:t>
            </a:r>
          </a:p>
        </p:txBody>
      </p:sp>
      <p:sp>
        <p:nvSpPr>
          <p:cNvPr id="6" name="Rectangle 5">
            <a:extLst>
              <a:ext uri="{FF2B5EF4-FFF2-40B4-BE49-F238E27FC236}">
                <a16:creationId xmlns:a16="http://schemas.microsoft.com/office/drawing/2014/main" id="{63A85A70-6B11-410D-855E-986F3469D194}"/>
              </a:ext>
            </a:extLst>
          </p:cNvPr>
          <p:cNvSpPr/>
          <p:nvPr/>
        </p:nvSpPr>
        <p:spPr>
          <a:xfrm>
            <a:off x="2514600" y="1524000"/>
            <a:ext cx="4114800" cy="4114800"/>
          </a:xfrm>
          <a:prstGeom prst="rect">
            <a:avLst/>
          </a:prstGeom>
          <a:solidFill>
            <a:sysClr val="window" lastClr="FFFFFF"/>
          </a:solidFill>
          <a:ln w="63500" cap="flat" cmpd="sng" algn="ctr">
            <a:solidFill>
              <a:srgbClr val="4F81BD">
                <a:shade val="50000"/>
              </a:srgbClr>
            </a:solidFill>
            <a:prstDash val="solid"/>
          </a:ln>
          <a:effectLst>
            <a:softEdge rad="0"/>
          </a:effectLst>
          <a:scene3d>
            <a:camera prst="orthographicFront"/>
            <a:lightRig rig="threePt" dir="t"/>
          </a:scene3d>
          <a:sp3d>
            <a:bevelT/>
            <a:bevelB/>
          </a:sp3d>
        </p:spPr>
        <p:txBody>
          <a:bodyPr rtlCol="0" anchor="ctr"/>
          <a:lstStyle/>
          <a:p>
            <a:pPr marL="0" marR="0" lvl="2" indent="0" algn="ctr" defTabSz="457200" eaLnBrk="1" fontAlgn="auto" latinLnBrk="0" hangingPunct="1">
              <a:lnSpc>
                <a:spcPct val="100000"/>
              </a:lnSpc>
              <a:spcBef>
                <a:spcPts val="600"/>
              </a:spcBef>
              <a:spcAft>
                <a:spcPts val="600"/>
              </a:spcAft>
              <a:buClr>
                <a:srgbClr val="0B1F65"/>
              </a:buClr>
              <a:buSzTx/>
              <a:buFontTx/>
              <a:buNone/>
              <a:tabLst/>
              <a:defRPr/>
            </a:pPr>
            <a:r>
              <a:rPr kumimoji="0" lang="en-US" sz="2000" b="1" i="0" u="none" strike="noStrike" kern="0" cap="none" spc="0" normalizeH="0" baseline="0" noProof="0" dirty="0">
                <a:ln>
                  <a:noFill/>
                </a:ln>
                <a:solidFill>
                  <a:prstClr val="black"/>
                </a:solidFill>
                <a:effectLst/>
                <a:uLnTx/>
                <a:uFillTx/>
                <a:latin typeface="Century Gothic" panose="020B0502020202020204" pitchFamily="34" charset="0"/>
                <a:ea typeface="Dotum" panose="020B0600000101010101" pitchFamily="34" charset="-127"/>
                <a:cs typeface="Arial" panose="020B0604020202020204" pitchFamily="34" charset="0"/>
              </a:rPr>
              <a:t>LinkedIn</a:t>
            </a:r>
            <a:br>
              <a:rPr kumimoji="0" lang="en-US" sz="2000" b="1" i="0" u="none" strike="noStrike" kern="0" cap="none" spc="0" normalizeH="0" baseline="0" noProof="0" dirty="0">
                <a:ln>
                  <a:noFill/>
                </a:ln>
                <a:solidFill>
                  <a:prstClr val="black"/>
                </a:solidFill>
                <a:effectLst/>
                <a:uLnTx/>
                <a:uFillTx/>
                <a:latin typeface="Century Gothic" panose="020B0502020202020204" pitchFamily="34" charset="0"/>
                <a:ea typeface="Dotum" panose="020B0600000101010101" pitchFamily="34" charset="-127"/>
                <a:cs typeface="Arial" panose="020B0604020202020204" pitchFamily="34" charset="0"/>
              </a:rPr>
            </a:br>
            <a:r>
              <a:rPr kumimoji="0" lang="en-US" sz="1900" b="0" i="0" u="none" strike="noStrike" kern="0" cap="none" spc="0" normalizeH="0" baseline="0" noProof="0" dirty="0">
                <a:ln>
                  <a:noFill/>
                </a:ln>
                <a:solidFill>
                  <a:prstClr val="black"/>
                </a:solidFill>
                <a:effectLst/>
                <a:uLnTx/>
                <a:uFillTx/>
                <a:latin typeface="Century Gothic" panose="020B0502020202020204" pitchFamily="34" charset="0"/>
                <a:ea typeface="Dotum" panose="020B0600000101010101" pitchFamily="34" charset="-127"/>
                <a:cs typeface="Arial" panose="020B0604020202020204" pitchFamily="34" charset="0"/>
                <a:hlinkClick r:id="rId3"/>
              </a:rPr>
              <a:t>Linkedin.com/company/</a:t>
            </a:r>
            <a:r>
              <a:rPr kumimoji="0" lang="en-US" sz="1900" b="0" i="0" u="none" strike="noStrike" kern="0" cap="none" spc="0" normalizeH="0" baseline="0" noProof="0" dirty="0" err="1">
                <a:ln>
                  <a:noFill/>
                </a:ln>
                <a:solidFill>
                  <a:prstClr val="black"/>
                </a:solidFill>
                <a:effectLst/>
                <a:uLnTx/>
                <a:uFillTx/>
                <a:latin typeface="Century Gothic" panose="020B0502020202020204" pitchFamily="34" charset="0"/>
                <a:ea typeface="Dotum" panose="020B0600000101010101" pitchFamily="34" charset="-127"/>
                <a:cs typeface="Arial" panose="020B0604020202020204" pitchFamily="34" charset="0"/>
                <a:hlinkClick r:id="rId3"/>
              </a:rPr>
              <a:t>cisa</a:t>
            </a:r>
            <a:r>
              <a:rPr lang="en-US" sz="1900" kern="0" dirty="0">
                <a:solidFill>
                  <a:prstClr val="black"/>
                </a:solidFill>
                <a:latin typeface="Century Gothic" panose="020B0502020202020204" pitchFamily="34" charset="0"/>
                <a:ea typeface="Dotum" panose="020B0600000101010101" pitchFamily="34" charset="-127"/>
                <a:cs typeface="Arial" panose="020B0604020202020204" pitchFamily="34" charset="0"/>
                <a:hlinkClick r:id="rId3"/>
              </a:rPr>
              <a:t>gov</a:t>
            </a:r>
            <a:r>
              <a:rPr kumimoji="0" lang="en-US" sz="1900" b="0" i="0" u="none" strike="noStrike" kern="0" cap="none" spc="0" normalizeH="0" baseline="0" noProof="0" dirty="0">
                <a:ln>
                  <a:noFill/>
                </a:ln>
                <a:solidFill>
                  <a:prstClr val="black"/>
                </a:solidFill>
                <a:effectLst/>
                <a:uLnTx/>
                <a:uFillTx/>
                <a:latin typeface="Century Gothic" panose="020B0502020202020204" pitchFamily="34" charset="0"/>
                <a:ea typeface="Dotum" panose="020B0600000101010101" pitchFamily="34" charset="-127"/>
                <a:cs typeface="Arial" panose="020B0604020202020204" pitchFamily="34" charset="0"/>
              </a:rPr>
              <a:t> </a:t>
            </a:r>
          </a:p>
          <a:p>
            <a:pPr marL="0" marR="0" lvl="2" indent="0" algn="ctr" defTabSz="457200" eaLnBrk="1" fontAlgn="auto" latinLnBrk="0" hangingPunct="1">
              <a:lnSpc>
                <a:spcPct val="100000"/>
              </a:lnSpc>
              <a:spcBef>
                <a:spcPts val="600"/>
              </a:spcBef>
              <a:spcAft>
                <a:spcPts val="600"/>
              </a:spcAft>
              <a:buClr>
                <a:srgbClr val="0B1F65"/>
              </a:buClr>
              <a:buSzTx/>
              <a:buFontTx/>
              <a:buNone/>
              <a:tabLst/>
              <a:defRPr/>
            </a:pPr>
            <a:r>
              <a:rPr kumimoji="0" lang="en-US" sz="2000" b="1" i="0" u="none" strike="noStrike" kern="0" cap="none" spc="0" normalizeH="0" baseline="0" noProof="0" dirty="0">
                <a:ln>
                  <a:noFill/>
                </a:ln>
                <a:solidFill>
                  <a:prstClr val="black"/>
                </a:solidFill>
                <a:effectLst/>
                <a:uLnTx/>
                <a:uFillTx/>
                <a:latin typeface="Century Gothic" panose="020B0502020202020204" pitchFamily="34" charset="0"/>
                <a:ea typeface="Dotum" panose="020B0600000101010101" pitchFamily="34" charset="-127"/>
                <a:cs typeface="Arial" panose="020B0604020202020204" pitchFamily="34" charset="0"/>
              </a:rPr>
              <a:t>Twitter</a:t>
            </a:r>
            <a:br>
              <a:rPr kumimoji="0" lang="en-US" sz="2000" b="1" i="0" u="none" strike="noStrike" kern="0" cap="none" spc="0" normalizeH="0" baseline="0" noProof="0" dirty="0">
                <a:ln>
                  <a:noFill/>
                </a:ln>
                <a:solidFill>
                  <a:prstClr val="black"/>
                </a:solidFill>
                <a:effectLst/>
                <a:uLnTx/>
                <a:uFillTx/>
                <a:latin typeface="Century Gothic" panose="020B0502020202020204" pitchFamily="34" charset="0"/>
                <a:ea typeface="Dotum" panose="020B0600000101010101" pitchFamily="34" charset="-127"/>
                <a:cs typeface="Arial" panose="020B0604020202020204" pitchFamily="34" charset="0"/>
              </a:rPr>
            </a:br>
            <a:r>
              <a:rPr lang="en-US" sz="1900" kern="0" dirty="0">
                <a:solidFill>
                  <a:prstClr val="black"/>
                </a:solidFill>
                <a:latin typeface="Century Gothic" panose="020B0502020202020204" pitchFamily="34" charset="0"/>
                <a:ea typeface="Dotum" panose="020B0600000101010101" pitchFamily="34" charset="-127"/>
                <a:cs typeface="Arial" panose="020B0604020202020204" pitchFamily="34" charset="0"/>
                <a:hlinkClick r:id="rId4"/>
              </a:rPr>
              <a:t>@</a:t>
            </a:r>
            <a:r>
              <a:rPr lang="en-US" sz="1900" kern="0" dirty="0" err="1">
                <a:solidFill>
                  <a:prstClr val="black"/>
                </a:solidFill>
                <a:latin typeface="Century Gothic" panose="020B0502020202020204" pitchFamily="34" charset="0"/>
                <a:ea typeface="Dotum" panose="020B0600000101010101" pitchFamily="34" charset="-127"/>
                <a:cs typeface="Arial" panose="020B0604020202020204" pitchFamily="34" charset="0"/>
                <a:hlinkClick r:id="rId4"/>
              </a:rPr>
              <a:t>cisagov</a:t>
            </a:r>
            <a:endParaRPr lang="en-US" sz="1900" kern="0" dirty="0">
              <a:solidFill>
                <a:prstClr val="black"/>
              </a:solidFill>
              <a:latin typeface="Century Gothic" panose="020B0502020202020204" pitchFamily="34" charset="0"/>
              <a:ea typeface="Dotum" panose="020B0600000101010101" pitchFamily="34" charset="-127"/>
              <a:cs typeface="Arial" panose="020B0604020202020204" pitchFamily="34" charset="0"/>
            </a:endParaRPr>
          </a:p>
          <a:p>
            <a:pPr marL="0" marR="0" lvl="2" indent="0" algn="ctr" defTabSz="457200" eaLnBrk="1" fontAlgn="auto" latinLnBrk="0" hangingPunct="1">
              <a:lnSpc>
                <a:spcPct val="100000"/>
              </a:lnSpc>
              <a:spcBef>
                <a:spcPts val="600"/>
              </a:spcBef>
              <a:spcAft>
                <a:spcPts val="600"/>
              </a:spcAft>
              <a:buClr>
                <a:srgbClr val="0B1F65"/>
              </a:buClr>
              <a:buSzTx/>
              <a:buFontTx/>
              <a:buNone/>
              <a:tabLst/>
              <a:defRPr/>
            </a:pPr>
            <a:r>
              <a:rPr kumimoji="0" lang="en-US" sz="2000" b="1" i="0" u="none" strike="noStrike" kern="0" cap="none" spc="0" normalizeH="0" baseline="0" noProof="0" dirty="0">
                <a:ln>
                  <a:noFill/>
                </a:ln>
                <a:solidFill>
                  <a:prstClr val="black"/>
                </a:solidFill>
                <a:effectLst/>
                <a:uLnTx/>
                <a:uFillTx/>
                <a:latin typeface="Century Gothic" panose="020B0502020202020204" pitchFamily="34" charset="0"/>
                <a:ea typeface="Dotum" panose="020B0600000101010101" pitchFamily="34" charset="-127"/>
                <a:cs typeface="Arial" panose="020B0604020202020204" pitchFamily="34" charset="0"/>
              </a:rPr>
              <a:t>Facebook</a:t>
            </a:r>
            <a:br>
              <a:rPr kumimoji="0" lang="en-US" sz="2000" b="1" i="0" u="none" strike="noStrike" kern="0" cap="none" spc="0" normalizeH="0" baseline="0" noProof="0" dirty="0">
                <a:ln>
                  <a:noFill/>
                </a:ln>
                <a:solidFill>
                  <a:prstClr val="black"/>
                </a:solidFill>
                <a:effectLst/>
                <a:uLnTx/>
                <a:uFillTx/>
                <a:latin typeface="Century Gothic" panose="020B0502020202020204" pitchFamily="34" charset="0"/>
                <a:ea typeface="Dotum" panose="020B0600000101010101" pitchFamily="34" charset="-127"/>
                <a:cs typeface="Arial" panose="020B0604020202020204" pitchFamily="34" charset="0"/>
              </a:rPr>
            </a:br>
            <a:r>
              <a:rPr kumimoji="0" lang="en-US" sz="2000" b="0" i="0" u="none" strike="noStrike" kern="0" cap="none" spc="0" normalizeH="0" baseline="0" noProof="0" dirty="0">
                <a:ln>
                  <a:noFill/>
                </a:ln>
                <a:solidFill>
                  <a:prstClr val="black"/>
                </a:solidFill>
                <a:effectLst/>
                <a:uLnTx/>
                <a:uFillTx/>
                <a:latin typeface="Century Gothic" panose="020B0502020202020204" pitchFamily="34" charset="0"/>
                <a:ea typeface="Dotum" panose="020B0600000101010101" pitchFamily="34" charset="-127"/>
                <a:cs typeface="Arial" panose="020B0604020202020204" pitchFamily="34" charset="0"/>
                <a:hlinkClick r:id="rId5"/>
              </a:rPr>
              <a:t>Facebook.com/</a:t>
            </a:r>
            <a:r>
              <a:rPr kumimoji="0" lang="en-US" sz="2000" b="0" i="0" u="none" strike="noStrike" kern="0" cap="none" spc="0" normalizeH="0" baseline="0" noProof="0" dirty="0" err="1">
                <a:ln>
                  <a:noFill/>
                </a:ln>
                <a:solidFill>
                  <a:prstClr val="black"/>
                </a:solidFill>
                <a:effectLst/>
                <a:uLnTx/>
                <a:uFillTx/>
                <a:latin typeface="Century Gothic" panose="020B0502020202020204" pitchFamily="34" charset="0"/>
                <a:ea typeface="Dotum" panose="020B0600000101010101" pitchFamily="34" charset="-127"/>
                <a:cs typeface="Arial" panose="020B0604020202020204" pitchFamily="34" charset="0"/>
                <a:hlinkClick r:id="rId5"/>
              </a:rPr>
              <a:t>cisa</a:t>
            </a:r>
            <a:endParaRPr kumimoji="0" lang="en-US" sz="2000" b="0" i="0" u="none" strike="noStrike" kern="0" cap="none" spc="0" normalizeH="0" baseline="0" noProof="0" dirty="0">
              <a:ln>
                <a:noFill/>
              </a:ln>
              <a:solidFill>
                <a:prstClr val="black"/>
              </a:solidFill>
              <a:effectLst/>
              <a:uLnTx/>
              <a:uFillTx/>
              <a:latin typeface="Century Gothic" panose="020B0502020202020204" pitchFamily="34" charset="0"/>
              <a:ea typeface="Dotum" panose="020B0600000101010101" pitchFamily="34" charset="-127"/>
              <a:cs typeface="Arial" panose="020B0604020202020204" pitchFamily="34" charset="0"/>
            </a:endParaRPr>
          </a:p>
          <a:p>
            <a:pPr marL="0" marR="0" lvl="2" indent="0" algn="ctr" defTabSz="457200" eaLnBrk="1" fontAlgn="auto" latinLnBrk="0" hangingPunct="1">
              <a:lnSpc>
                <a:spcPct val="100000"/>
              </a:lnSpc>
              <a:spcBef>
                <a:spcPts val="600"/>
              </a:spcBef>
              <a:spcAft>
                <a:spcPts val="600"/>
              </a:spcAft>
              <a:buClr>
                <a:srgbClr val="0B1F65"/>
              </a:buClr>
              <a:buSzTx/>
              <a:buFontTx/>
              <a:buNone/>
              <a:tabLst/>
              <a:defRPr/>
            </a:pPr>
            <a:r>
              <a:rPr kumimoji="0" lang="en-US" sz="2000" b="1" i="0" u="none" strike="noStrike" kern="0" cap="none" spc="0" normalizeH="0" baseline="0" noProof="0" dirty="0">
                <a:ln>
                  <a:noFill/>
                </a:ln>
                <a:solidFill>
                  <a:prstClr val="black"/>
                </a:solidFill>
                <a:effectLst/>
                <a:uLnTx/>
                <a:uFillTx/>
                <a:latin typeface="Century Gothic" panose="020B0502020202020204" pitchFamily="34" charset="0"/>
                <a:ea typeface="Dotum" panose="020B0600000101010101" pitchFamily="34" charset="-127"/>
                <a:cs typeface="Arial" panose="020B0604020202020204" pitchFamily="34" charset="0"/>
              </a:rPr>
              <a:t>Instagram</a:t>
            </a:r>
            <a:br>
              <a:rPr kumimoji="0" lang="en-US" sz="2000" b="1" i="0" u="none" strike="noStrike" kern="0" cap="none" spc="0" normalizeH="0" baseline="0" noProof="0" dirty="0">
                <a:ln>
                  <a:noFill/>
                </a:ln>
                <a:solidFill>
                  <a:prstClr val="black"/>
                </a:solidFill>
                <a:effectLst/>
                <a:uLnTx/>
                <a:uFillTx/>
                <a:latin typeface="Century Gothic" panose="020B0502020202020204" pitchFamily="34" charset="0"/>
                <a:ea typeface="Dotum" panose="020B0600000101010101" pitchFamily="34" charset="-127"/>
                <a:cs typeface="Arial" panose="020B0604020202020204" pitchFamily="34" charset="0"/>
              </a:rPr>
            </a:br>
            <a:r>
              <a:rPr kumimoji="0" lang="en-US" sz="2000" b="0" i="0" u="none" strike="noStrike" kern="0" cap="none" spc="0" normalizeH="0" baseline="0" noProof="0" dirty="0">
                <a:ln>
                  <a:noFill/>
                </a:ln>
                <a:solidFill>
                  <a:prstClr val="black"/>
                </a:solidFill>
                <a:effectLst/>
                <a:uLnTx/>
                <a:uFillTx/>
                <a:latin typeface="Century Gothic" panose="020B0502020202020204" pitchFamily="34" charset="0"/>
                <a:ea typeface="Dotum" panose="020B0600000101010101" pitchFamily="34" charset="-127"/>
                <a:cs typeface="Arial" panose="020B0604020202020204" pitchFamily="34" charset="0"/>
                <a:hlinkClick r:id="rId6"/>
              </a:rPr>
              <a:t>@</a:t>
            </a:r>
            <a:r>
              <a:rPr kumimoji="0" lang="en-US" sz="2000" b="0" i="0" u="none" strike="noStrike" kern="0" cap="none" spc="0" normalizeH="0" baseline="0" noProof="0" dirty="0" err="1">
                <a:ln>
                  <a:noFill/>
                </a:ln>
                <a:solidFill>
                  <a:prstClr val="black"/>
                </a:solidFill>
                <a:effectLst/>
                <a:uLnTx/>
                <a:uFillTx/>
                <a:latin typeface="Century Gothic" panose="020B0502020202020204" pitchFamily="34" charset="0"/>
                <a:ea typeface="Dotum" panose="020B0600000101010101" pitchFamily="34" charset="-127"/>
                <a:cs typeface="Arial" panose="020B0604020202020204" pitchFamily="34" charset="0"/>
                <a:hlinkClick r:id="rId6"/>
              </a:rPr>
              <a:t>cisagov</a:t>
            </a:r>
            <a:endParaRPr kumimoji="0" lang="en-US" sz="2000" b="0" i="0" u="none" strike="noStrike" kern="0" cap="none" spc="0" normalizeH="0" baseline="0" noProof="0" dirty="0">
              <a:ln>
                <a:noFill/>
              </a:ln>
              <a:solidFill>
                <a:prstClr val="black"/>
              </a:solidFill>
              <a:effectLst/>
              <a:uLnTx/>
              <a:uFillTx/>
              <a:latin typeface="Century Gothic" panose="020B0502020202020204" pitchFamily="34" charset="0"/>
              <a:ea typeface="Dotum" panose="020B0600000101010101" pitchFamily="34" charset="-127"/>
              <a:cs typeface="Arial" panose="020B0604020202020204" pitchFamily="34" charset="0"/>
            </a:endParaRPr>
          </a:p>
        </p:txBody>
      </p:sp>
    </p:spTree>
    <p:extLst>
      <p:ext uri="{BB962C8B-B14F-4D97-AF65-F5344CB8AC3E}">
        <p14:creationId xmlns:p14="http://schemas.microsoft.com/office/powerpoint/2010/main" val="1447139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2">
            <a:extLst>
              <a:ext uri="{FF2B5EF4-FFF2-40B4-BE49-F238E27FC236}">
                <a16:creationId xmlns:a16="http://schemas.microsoft.com/office/drawing/2014/main" id="{FA6CDA85-7524-9F47-AA0D-80BF1C780F4F}"/>
              </a:ext>
            </a:extLst>
          </p:cNvPr>
          <p:cNvSpPr txBox="1">
            <a:spLocks noChangeArrowheads="1"/>
          </p:cNvSpPr>
          <p:nvPr/>
        </p:nvSpPr>
        <p:spPr bwMode="auto">
          <a:xfrm>
            <a:off x="4800600" y="1905000"/>
            <a:ext cx="366077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r>
              <a:rPr lang="en-US" altLang="en-US" dirty="0">
                <a:solidFill>
                  <a:srgbClr val="5A5B5D"/>
                </a:solidFill>
              </a:rPr>
              <a:t>For more information:</a:t>
            </a:r>
          </a:p>
          <a:p>
            <a:pPr algn="r"/>
            <a:r>
              <a:rPr lang="en-US" altLang="en-US" b="1" dirty="0">
                <a:solidFill>
                  <a:srgbClr val="5A5B5D"/>
                </a:solidFill>
                <a:hlinkClick r:id="rId2"/>
              </a:rPr>
              <a:t>cisa.gov/</a:t>
            </a:r>
            <a:r>
              <a:rPr lang="en-US" altLang="en-US" b="1" dirty="0" err="1">
                <a:solidFill>
                  <a:srgbClr val="5A5B5D"/>
                </a:solidFill>
                <a:hlinkClick r:id="rId2"/>
              </a:rPr>
              <a:t>safecom</a:t>
            </a:r>
            <a:endParaRPr lang="en-US" altLang="en-US" b="1" dirty="0">
              <a:solidFill>
                <a:srgbClr val="5A5B5D"/>
              </a:solidFill>
            </a:endParaRPr>
          </a:p>
          <a:p>
            <a:pPr algn="r"/>
            <a:endParaRPr lang="en-US" altLang="en-US" dirty="0">
              <a:solidFill>
                <a:srgbClr val="5A5B5D"/>
              </a:solidFill>
            </a:endParaRPr>
          </a:p>
          <a:p>
            <a:pPr algn="r"/>
            <a:endParaRPr lang="en-US" altLang="en-US" dirty="0">
              <a:solidFill>
                <a:srgbClr val="5A5B5D"/>
              </a:solidFill>
            </a:endParaRPr>
          </a:p>
          <a:p>
            <a:pPr algn="r"/>
            <a:r>
              <a:rPr lang="en-US" altLang="en-US" dirty="0">
                <a:solidFill>
                  <a:srgbClr val="5A5B5D"/>
                </a:solidFill>
              </a:rPr>
              <a:t>Questions?</a:t>
            </a:r>
          </a:p>
          <a:p>
            <a:pPr algn="r"/>
            <a:r>
              <a:rPr lang="en-US" altLang="en-US" b="1" dirty="0">
                <a:solidFill>
                  <a:srgbClr val="5A5B5D"/>
                </a:solidFill>
              </a:rPr>
              <a:t>Email: </a:t>
            </a:r>
            <a:br>
              <a:rPr lang="en-US" altLang="en-US" b="1" dirty="0">
                <a:solidFill>
                  <a:srgbClr val="5A5B5D"/>
                </a:solidFill>
              </a:rPr>
            </a:br>
            <a:r>
              <a:rPr lang="en-US" altLang="en-US" b="1" dirty="0">
                <a:solidFill>
                  <a:srgbClr val="5A5B5D"/>
                </a:solidFill>
                <a:hlinkClick r:id="rId3"/>
              </a:rPr>
              <a:t>SAFECOMGovernance@CISA.DHS.GOV</a:t>
            </a:r>
            <a:endParaRPr lang="en-US" altLang="en-US" b="1" dirty="0">
              <a:solidFill>
                <a:srgbClr val="5A5B5D"/>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DC25F2-E8F1-4CB6-A90B-09552CD3C662}"/>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DD9B1D82-F062-4A53-8BA2-059325A6A5AD}"/>
              </a:ext>
            </a:extLst>
          </p:cNvPr>
          <p:cNvSpPr>
            <a:spLocks noGrp="1"/>
          </p:cNvSpPr>
          <p:nvPr>
            <p:ph type="ctrTitle"/>
          </p:nvPr>
        </p:nvSpPr>
        <p:spPr>
          <a:xfrm>
            <a:off x="0" y="-1"/>
            <a:ext cx="9144000" cy="1403813"/>
          </a:xfrm>
        </p:spPr>
        <p:txBody>
          <a:bodyPr anchor="ctr"/>
          <a:lstStyle/>
          <a:p>
            <a:r>
              <a:rPr lang="en-US" dirty="0"/>
              <a:t>What is SAFECOM?</a:t>
            </a:r>
          </a:p>
        </p:txBody>
      </p:sp>
      <p:pic>
        <p:nvPicPr>
          <p:cNvPr id="4" name="Picture 3">
            <a:extLst>
              <a:ext uri="{FF2B5EF4-FFF2-40B4-BE49-F238E27FC236}">
                <a16:creationId xmlns:a16="http://schemas.microsoft.com/office/drawing/2014/main" id="{DD1B30CA-2B4A-413D-90E1-5D479447E64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403813"/>
            <a:ext cx="9144000" cy="545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D8EDF26B-0203-4C88-A839-8A5FCBB50669}"/>
              </a:ext>
            </a:extLst>
          </p:cNvPr>
          <p:cNvSpPr/>
          <p:nvPr/>
        </p:nvSpPr>
        <p:spPr>
          <a:xfrm>
            <a:off x="0" y="1403813"/>
            <a:ext cx="4171519" cy="5437910"/>
          </a:xfrm>
          <a:prstGeom prst="rect">
            <a:avLst/>
          </a:prstGeom>
          <a:solidFill>
            <a:srgbClr val="C00000">
              <a:alpha val="78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AB5986E1-C5A7-48F1-8288-6B3807C56D8A}"/>
              </a:ext>
            </a:extLst>
          </p:cNvPr>
          <p:cNvSpPr/>
          <p:nvPr/>
        </p:nvSpPr>
        <p:spPr>
          <a:xfrm>
            <a:off x="0" y="2849383"/>
            <a:ext cx="4171519" cy="1938992"/>
          </a:xfrm>
          <a:prstGeom prst="rect">
            <a:avLst/>
          </a:prstGeom>
          <a:noFill/>
        </p:spPr>
        <p:txBody>
          <a:bodyPr wrap="square" anchor="ctr">
            <a:spAutoFit/>
          </a:bodyPr>
          <a:lstStyle/>
          <a:p>
            <a:pPr marL="0" lvl="2" algn="ctr" defTabSz="457200" fontAlgn="base">
              <a:spcBef>
                <a:spcPts val="600"/>
              </a:spcBef>
              <a:spcAft>
                <a:spcPts val="600"/>
              </a:spcAft>
              <a:buClr>
                <a:srgbClr val="1C4386"/>
              </a:buClr>
              <a:defRPr/>
            </a:pPr>
            <a:r>
              <a:rPr lang="en-US" sz="2000" dirty="0">
                <a:latin typeface="+mn-lt"/>
                <a:ea typeface="Dotum" panose="020B0600000101010101" pitchFamily="34" charset="-127"/>
                <a:cs typeface="Arial" panose="020B0604020202020204" pitchFamily="34" charset="0"/>
              </a:rPr>
              <a:t>SAFECOM was formed in 2001 after the terrorist attacks of       September 11, 2001, to improve multi-jurisdictional and intergovernmental communications interoperability</a:t>
            </a:r>
          </a:p>
        </p:txBody>
      </p:sp>
    </p:spTree>
    <p:extLst>
      <p:ext uri="{BB962C8B-B14F-4D97-AF65-F5344CB8AC3E}">
        <p14:creationId xmlns:p14="http://schemas.microsoft.com/office/powerpoint/2010/main" val="1101474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3DBC1E-A6EC-483D-A96F-99C347003135}"/>
              </a:ext>
            </a:extLst>
          </p:cNvPr>
          <p:cNvSpPr>
            <a:spLocks noGrp="1"/>
          </p:cNvSpPr>
          <p:nvPr>
            <p:ph type="ctrTitle"/>
          </p:nvPr>
        </p:nvSpPr>
        <p:spPr/>
        <p:txBody>
          <a:bodyPr/>
          <a:lstStyle/>
          <a:p>
            <a:r>
              <a:rPr lang="en-US" dirty="0"/>
              <a:t>What is Interoperability?</a:t>
            </a:r>
          </a:p>
        </p:txBody>
      </p:sp>
      <p:sp>
        <p:nvSpPr>
          <p:cNvPr id="5" name="TextBox 4">
            <a:extLst>
              <a:ext uri="{FF2B5EF4-FFF2-40B4-BE49-F238E27FC236}">
                <a16:creationId xmlns:a16="http://schemas.microsoft.com/office/drawing/2014/main" id="{A94DEF5A-FC27-4F43-BF71-2A41296F5975}"/>
              </a:ext>
            </a:extLst>
          </p:cNvPr>
          <p:cNvSpPr txBox="1"/>
          <p:nvPr/>
        </p:nvSpPr>
        <p:spPr>
          <a:xfrm>
            <a:off x="1409699" y="1369367"/>
            <a:ext cx="6324600" cy="461665"/>
          </a:xfrm>
          <a:prstGeom prst="rect">
            <a:avLst/>
          </a:prstGeom>
          <a:noFill/>
        </p:spPr>
        <p:txBody>
          <a:bodyPr wrap="square" rtlCol="0">
            <a:spAutoFit/>
          </a:bodyPr>
          <a:lstStyle/>
          <a:p>
            <a:pPr algn="ctr"/>
            <a:r>
              <a:rPr lang="en-US" b="1" dirty="0">
                <a:solidFill>
                  <a:schemeClr val="accent4">
                    <a:lumMod val="10000"/>
                  </a:schemeClr>
                </a:solidFill>
              </a:rPr>
              <a:t>SAFECOM Interoperability Continuum</a:t>
            </a:r>
          </a:p>
        </p:txBody>
      </p:sp>
      <p:pic>
        <p:nvPicPr>
          <p:cNvPr id="1026" name="Picture 2">
            <a:extLst>
              <a:ext uri="{FF2B5EF4-FFF2-40B4-BE49-F238E27FC236}">
                <a16:creationId xmlns:a16="http://schemas.microsoft.com/office/drawing/2014/main" id="{1F12ECB3-7F68-4A67-8110-4B10E65625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9699" y="1831032"/>
            <a:ext cx="6953250" cy="4908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267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2EF27E-C9E2-4674-832D-64C74D64C139}"/>
              </a:ext>
            </a:extLst>
          </p:cNvPr>
          <p:cNvSpPr>
            <a:spLocks noGrp="1"/>
          </p:cNvSpPr>
          <p:nvPr>
            <p:ph idx="1"/>
          </p:nvPr>
        </p:nvSpPr>
        <p:spPr>
          <a:xfrm>
            <a:off x="457200" y="1295400"/>
            <a:ext cx="8229600" cy="4038601"/>
          </a:xfrm>
        </p:spPr>
        <p:txBody>
          <a:bodyPr/>
          <a:lstStyle/>
          <a:p>
            <a:pPr marL="457200" lvl="2" indent="-457200" defTabSz="457200">
              <a:spcBef>
                <a:spcPts val="600"/>
              </a:spcBef>
              <a:spcAft>
                <a:spcPts val="600"/>
              </a:spcAft>
              <a:buClr>
                <a:srgbClr val="5A5B5D"/>
              </a:buClr>
              <a:buFont typeface="Arial" panose="020B0604020202020204" pitchFamily="34" charset="0"/>
              <a:buChar char="•"/>
              <a:defRPr/>
            </a:pPr>
            <a:r>
              <a:rPr lang="en-US" sz="2000" dirty="0">
                <a:ea typeface="Dotum" panose="020B0600000101010101" pitchFamily="34" charset="-127"/>
                <a:cs typeface="Arial" panose="020B0604020202020204" pitchFamily="34" charset="0"/>
              </a:rPr>
              <a:t>SAFECOM, as an advisory body to CISA, aims to improve public safety communications operability, interoperability, and security   across local, regional, tribal, state, territorial, international borders, and with Federal government entities</a:t>
            </a:r>
          </a:p>
          <a:p>
            <a:pPr marL="457200" lvl="2" indent="-457200" defTabSz="457200">
              <a:spcBef>
                <a:spcPts val="600"/>
              </a:spcBef>
              <a:spcAft>
                <a:spcPts val="600"/>
              </a:spcAft>
              <a:buClr>
                <a:srgbClr val="5A5B5D"/>
              </a:buClr>
              <a:buFont typeface="Arial" panose="020B0604020202020204" pitchFamily="34" charset="0"/>
              <a:buChar char="•"/>
              <a:defRPr/>
            </a:pPr>
            <a:r>
              <a:rPr lang="en-US" sz="2000" dirty="0">
                <a:ea typeface="Dotum" panose="020B0600000101010101" pitchFamily="34" charset="-127"/>
                <a:cs typeface="Arial" panose="020B0604020202020204" pitchFamily="34" charset="0"/>
              </a:rPr>
              <a:t>SAFECOM’s unique blend of members and institutional knowledge lend significant credence to SAFECOM’s products</a:t>
            </a:r>
          </a:p>
          <a:p>
            <a:pPr marL="342900" lvl="2" indent="-342900" defTabSz="457200">
              <a:spcBef>
                <a:spcPts val="600"/>
              </a:spcBef>
              <a:spcAft>
                <a:spcPts val="600"/>
              </a:spcAft>
              <a:buClr>
                <a:srgbClr val="0B1F65"/>
              </a:buClr>
              <a:buFont typeface="Arial" panose="020B0604020202020204" pitchFamily="34" charset="0"/>
              <a:buChar char="•"/>
              <a:defRPr/>
            </a:pPr>
            <a:endParaRPr lang="en-US" sz="2000" dirty="0">
              <a:solidFill>
                <a:prstClr val="black"/>
              </a:solidFill>
              <a:ea typeface="Dotum" panose="020B0600000101010101" pitchFamily="34" charset="-127"/>
              <a:cs typeface="Arial" panose="020B0604020202020204" pitchFamily="34" charset="0"/>
            </a:endParaRPr>
          </a:p>
          <a:p>
            <a:endParaRPr lang="en-US" sz="2000" dirty="0"/>
          </a:p>
        </p:txBody>
      </p:sp>
      <p:sp>
        <p:nvSpPr>
          <p:cNvPr id="3" name="Title 2">
            <a:extLst>
              <a:ext uri="{FF2B5EF4-FFF2-40B4-BE49-F238E27FC236}">
                <a16:creationId xmlns:a16="http://schemas.microsoft.com/office/drawing/2014/main" id="{0A6D6D3C-D834-4561-8C78-FBBF4E18AD5D}"/>
              </a:ext>
            </a:extLst>
          </p:cNvPr>
          <p:cNvSpPr>
            <a:spLocks noGrp="1"/>
          </p:cNvSpPr>
          <p:nvPr>
            <p:ph type="ctrTitle"/>
          </p:nvPr>
        </p:nvSpPr>
        <p:spPr/>
        <p:txBody>
          <a:bodyPr/>
          <a:lstStyle/>
          <a:p>
            <a:r>
              <a:rPr lang="en-US" dirty="0"/>
              <a:t>SAFECOM’s Value</a:t>
            </a:r>
          </a:p>
        </p:txBody>
      </p:sp>
      <p:pic>
        <p:nvPicPr>
          <p:cNvPr id="6" name="Picture 5">
            <a:extLst>
              <a:ext uri="{FF2B5EF4-FFF2-40B4-BE49-F238E27FC236}">
                <a16:creationId xmlns:a16="http://schemas.microsoft.com/office/drawing/2014/main" id="{78B1E484-67DA-4E49-92CD-97E9B2462838}"/>
              </a:ext>
            </a:extLst>
          </p:cNvPr>
          <p:cNvPicPr>
            <a:picLocks noChangeAspect="1"/>
          </p:cNvPicPr>
          <p:nvPr/>
        </p:nvPicPr>
        <p:blipFill>
          <a:blip r:embed="rId3"/>
          <a:stretch>
            <a:fillRect/>
          </a:stretch>
        </p:blipFill>
        <p:spPr>
          <a:xfrm>
            <a:off x="2006983" y="3657600"/>
            <a:ext cx="5130033" cy="2265262"/>
          </a:xfrm>
          <a:prstGeom prst="rect">
            <a:avLst/>
          </a:prstGeom>
        </p:spPr>
      </p:pic>
    </p:spTree>
    <p:extLst>
      <p:ext uri="{BB962C8B-B14F-4D97-AF65-F5344CB8AC3E}">
        <p14:creationId xmlns:p14="http://schemas.microsoft.com/office/powerpoint/2010/main" val="2260357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6013B4-8F2D-41C1-8223-F9E94C46EC51}"/>
              </a:ext>
            </a:extLst>
          </p:cNvPr>
          <p:cNvSpPr>
            <a:spLocks noGrp="1"/>
          </p:cNvSpPr>
          <p:nvPr>
            <p:ph type="ctrTitle"/>
          </p:nvPr>
        </p:nvSpPr>
        <p:spPr/>
        <p:txBody>
          <a:bodyPr/>
          <a:lstStyle/>
          <a:p>
            <a:r>
              <a:rPr lang="en-US" dirty="0"/>
              <a:t>Who is SAFECOM?</a:t>
            </a:r>
          </a:p>
        </p:txBody>
      </p:sp>
      <p:pic>
        <p:nvPicPr>
          <p:cNvPr id="63" name="Picture 62">
            <a:extLst>
              <a:ext uri="{FF2B5EF4-FFF2-40B4-BE49-F238E27FC236}">
                <a16:creationId xmlns:a16="http://schemas.microsoft.com/office/drawing/2014/main" id="{C13F4C01-3769-4887-97D1-66FEA49AB4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65" t="4444" r="80016" b="81227"/>
          <a:stretch/>
        </p:blipFill>
        <p:spPr>
          <a:xfrm>
            <a:off x="8292687" y="4250084"/>
            <a:ext cx="721794" cy="868932"/>
          </a:xfrm>
          <a:prstGeom prst="rect">
            <a:avLst/>
          </a:prstGeom>
        </p:spPr>
      </p:pic>
      <p:pic>
        <p:nvPicPr>
          <p:cNvPr id="64" name="Picture 51">
            <a:extLst>
              <a:ext uri="{FF2B5EF4-FFF2-40B4-BE49-F238E27FC236}">
                <a16:creationId xmlns:a16="http://schemas.microsoft.com/office/drawing/2014/main" id="{27567917-F1C7-4F14-AC3D-473496F3D21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37481" y="4341224"/>
            <a:ext cx="770423" cy="746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 name="Picture 47">
            <a:extLst>
              <a:ext uri="{FF2B5EF4-FFF2-40B4-BE49-F238E27FC236}">
                <a16:creationId xmlns:a16="http://schemas.microsoft.com/office/drawing/2014/main" id="{EB86C4F9-AB89-43AE-B4CE-C3B53E8873F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66057" y="3551452"/>
            <a:ext cx="825037" cy="727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6" name="Group 65">
            <a:extLst>
              <a:ext uri="{FF2B5EF4-FFF2-40B4-BE49-F238E27FC236}">
                <a16:creationId xmlns:a16="http://schemas.microsoft.com/office/drawing/2014/main" id="{3F230E6E-D308-4DD5-BE6A-7FF7D2E31951}"/>
              </a:ext>
            </a:extLst>
          </p:cNvPr>
          <p:cNvGrpSpPr/>
          <p:nvPr/>
        </p:nvGrpSpPr>
        <p:grpSpPr>
          <a:xfrm>
            <a:off x="65416" y="5217849"/>
            <a:ext cx="7327542" cy="858947"/>
            <a:chOff x="217853" y="5434080"/>
            <a:chExt cx="7327542" cy="925991"/>
          </a:xfrm>
        </p:grpSpPr>
        <p:pic>
          <p:nvPicPr>
            <p:cNvPr id="67" name="Picture 66" descr="http://69.94.32.23/firewerks/logo-album/images/usda-seal-logo_psd_gif.jpg">
              <a:hlinkClick r:id="rId6"/>
              <a:extLst>
                <a:ext uri="{FF2B5EF4-FFF2-40B4-BE49-F238E27FC236}">
                  <a16:creationId xmlns:a16="http://schemas.microsoft.com/office/drawing/2014/main" id="{AE6DF83F-FCC3-4C4F-A6E6-3D8369E85AE0}"/>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7853" y="5474031"/>
              <a:ext cx="905257" cy="886040"/>
            </a:xfrm>
            <a:prstGeom prst="rect">
              <a:avLst/>
            </a:prstGeom>
            <a:noFill/>
            <a:ln>
              <a:noFill/>
            </a:ln>
          </p:spPr>
        </p:pic>
        <p:pic>
          <p:nvPicPr>
            <p:cNvPr id="68" name="Picture 67" descr="http://seeker401.files.wordpress.com/2010/02/600px-us-deptofcommerce-seal-svg.png">
              <a:hlinkClick r:id="rId8"/>
              <a:extLst>
                <a:ext uri="{FF2B5EF4-FFF2-40B4-BE49-F238E27FC236}">
                  <a16:creationId xmlns:a16="http://schemas.microsoft.com/office/drawing/2014/main" id="{2F63186E-9176-49C6-9F6F-5D8994B62C2E}"/>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17229" y="5498631"/>
              <a:ext cx="800323" cy="794655"/>
            </a:xfrm>
            <a:prstGeom prst="rect">
              <a:avLst/>
            </a:prstGeom>
            <a:noFill/>
            <a:ln>
              <a:noFill/>
            </a:ln>
          </p:spPr>
        </p:pic>
        <p:pic>
          <p:nvPicPr>
            <p:cNvPr id="69" name="Picture 68">
              <a:hlinkClick r:id="rId10"/>
              <a:extLst>
                <a:ext uri="{FF2B5EF4-FFF2-40B4-BE49-F238E27FC236}">
                  <a16:creationId xmlns:a16="http://schemas.microsoft.com/office/drawing/2014/main" id="{191459C4-455F-49E4-823F-73CFEC5CB18D}"/>
                </a:ext>
              </a:extLst>
            </p:cNvPr>
            <p:cNvPicPr/>
            <p:nvPr/>
          </p:nvPicPr>
          <p:blipFill>
            <a:blip r:embed="rId11">
              <a:extLst>
                <a:ext uri="{28A0092B-C50C-407E-A947-70E740481C1C}">
                  <a14:useLocalDpi xmlns:a14="http://schemas.microsoft.com/office/drawing/2010/main" val="0"/>
                </a:ext>
              </a:extLst>
            </a:blip>
            <a:srcRect/>
            <a:stretch/>
          </p:blipFill>
          <p:spPr bwMode="auto">
            <a:xfrm>
              <a:off x="1950085" y="5461175"/>
              <a:ext cx="899672" cy="856420"/>
            </a:xfrm>
            <a:prstGeom prst="rect">
              <a:avLst/>
            </a:prstGeom>
            <a:noFill/>
            <a:ln>
              <a:noFill/>
            </a:ln>
          </p:spPr>
        </p:pic>
        <p:pic>
          <p:nvPicPr>
            <p:cNvPr id="70" name="Picture 69" descr="http://www.corporate-eye.com/main/wp-content/uploads/2011/06/US-DeptOfTheInterior-Seal-300x300.png">
              <a:hlinkClick r:id="rId12"/>
              <a:extLst>
                <a:ext uri="{FF2B5EF4-FFF2-40B4-BE49-F238E27FC236}">
                  <a16:creationId xmlns:a16="http://schemas.microsoft.com/office/drawing/2014/main" id="{7DCC64DD-DF6C-4120-9073-13803725F47F}"/>
                </a:ext>
              </a:extLst>
            </p:cNvPr>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69662" y="5490180"/>
              <a:ext cx="905256" cy="850392"/>
            </a:xfrm>
            <a:prstGeom prst="rect">
              <a:avLst/>
            </a:prstGeom>
            <a:noFill/>
            <a:ln>
              <a:noFill/>
            </a:ln>
          </p:spPr>
        </p:pic>
        <p:pic>
          <p:nvPicPr>
            <p:cNvPr id="71" name="Picture 70" descr="http://blogs-images.forbes.com/mergermarket/files/2014/04/5789848847_afe5d5c627_b.jpg">
              <a:hlinkClick r:id="rId14"/>
              <a:extLst>
                <a:ext uri="{FF2B5EF4-FFF2-40B4-BE49-F238E27FC236}">
                  <a16:creationId xmlns:a16="http://schemas.microsoft.com/office/drawing/2014/main" id="{A56DB2E1-BCEC-4014-8113-A962EA0FC31B}"/>
                </a:ext>
              </a:extLst>
            </p:cNvPr>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83530" y="5434080"/>
              <a:ext cx="984589" cy="904404"/>
            </a:xfrm>
            <a:prstGeom prst="rect">
              <a:avLst/>
            </a:prstGeom>
            <a:noFill/>
            <a:ln>
              <a:noFill/>
            </a:ln>
          </p:spPr>
        </p:pic>
        <p:pic>
          <p:nvPicPr>
            <p:cNvPr id="72" name="Picture 71" descr="http://upload.wikimedia.org/wikipedia/commons/b/be/Seal_US_DOT.png">
              <a:hlinkClick r:id="rId16"/>
              <a:extLst>
                <a:ext uri="{FF2B5EF4-FFF2-40B4-BE49-F238E27FC236}">
                  <a16:creationId xmlns:a16="http://schemas.microsoft.com/office/drawing/2014/main" id="{305AE07D-1495-49CE-A90C-6A3BF64D8E95}"/>
                </a:ext>
              </a:extLst>
            </p:cNvPr>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744437" y="5438652"/>
              <a:ext cx="905256" cy="904404"/>
            </a:xfrm>
            <a:prstGeom prst="rect">
              <a:avLst/>
            </a:prstGeom>
            <a:noFill/>
            <a:ln>
              <a:noFill/>
            </a:ln>
          </p:spPr>
        </p:pic>
        <p:pic>
          <p:nvPicPr>
            <p:cNvPr id="73" name="Picture 72" descr="http://www.fcc.gov/files/logos/fcc-seal_rgb-large.png">
              <a:hlinkClick r:id="rId18"/>
              <a:extLst>
                <a:ext uri="{FF2B5EF4-FFF2-40B4-BE49-F238E27FC236}">
                  <a16:creationId xmlns:a16="http://schemas.microsoft.com/office/drawing/2014/main" id="{D5054388-368D-4A4A-B125-A17E9473F84C}"/>
                </a:ext>
              </a:extLst>
            </p:cNvPr>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626065" y="5474031"/>
              <a:ext cx="919330" cy="838340"/>
            </a:xfrm>
            <a:prstGeom prst="rect">
              <a:avLst/>
            </a:prstGeom>
            <a:noFill/>
            <a:ln>
              <a:noFill/>
            </a:ln>
          </p:spPr>
        </p:pic>
        <p:pic>
          <p:nvPicPr>
            <p:cNvPr id="74" name="Picture 73">
              <a:extLst>
                <a:ext uri="{FF2B5EF4-FFF2-40B4-BE49-F238E27FC236}">
                  <a16:creationId xmlns:a16="http://schemas.microsoft.com/office/drawing/2014/main" id="{900A8F68-0840-4EBD-A742-BF2DD4A1BAB3}"/>
                </a:ext>
              </a:extLst>
            </p:cNvPr>
            <p:cNvPicPr/>
            <p:nvPr/>
          </p:nvPicPr>
          <p:blipFill>
            <a:blip r:embed="rId20" cstate="print">
              <a:extLst>
                <a:ext uri="{28A0092B-C50C-407E-A947-70E740481C1C}">
                  <a14:useLocalDpi xmlns:a14="http://schemas.microsoft.com/office/drawing/2010/main" val="0"/>
                </a:ext>
              </a:extLst>
            </a:blip>
            <a:stretch>
              <a:fillRect/>
            </a:stretch>
          </p:blipFill>
          <p:spPr>
            <a:xfrm>
              <a:off x="5685251" y="5488092"/>
              <a:ext cx="905256" cy="850392"/>
            </a:xfrm>
            <a:prstGeom prst="rect">
              <a:avLst/>
            </a:prstGeom>
          </p:spPr>
        </p:pic>
      </p:grpSp>
      <p:pic>
        <p:nvPicPr>
          <p:cNvPr id="76" name="Picture 6">
            <a:extLst>
              <a:ext uri="{FF2B5EF4-FFF2-40B4-BE49-F238E27FC236}">
                <a16:creationId xmlns:a16="http://schemas.microsoft.com/office/drawing/2014/main" id="{28858CB2-85D1-40EF-8E3C-190BA08A99F9}"/>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03759" y="1198744"/>
            <a:ext cx="1306296" cy="501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 name="Picture 77">
            <a:extLst>
              <a:ext uri="{FF2B5EF4-FFF2-40B4-BE49-F238E27FC236}">
                <a16:creationId xmlns:a16="http://schemas.microsoft.com/office/drawing/2014/main" id="{8B8F2E71-294A-475A-97B4-4C7B5F11F29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348000" y="3588701"/>
            <a:ext cx="616902" cy="655681"/>
          </a:xfrm>
          <a:prstGeom prst="rect">
            <a:avLst/>
          </a:prstGeom>
        </p:spPr>
      </p:pic>
      <p:pic>
        <p:nvPicPr>
          <p:cNvPr id="79" name="Picture 16">
            <a:extLst>
              <a:ext uri="{FF2B5EF4-FFF2-40B4-BE49-F238E27FC236}">
                <a16:creationId xmlns:a16="http://schemas.microsoft.com/office/drawing/2014/main" id="{B3BB49E5-08E7-4C94-BE3D-E1F9F31EC080}"/>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5563" y="3635640"/>
            <a:ext cx="637609" cy="617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0" name="Picture 18" descr="Metropolitan Fire Chiefs">
            <a:extLst>
              <a:ext uri="{FF2B5EF4-FFF2-40B4-BE49-F238E27FC236}">
                <a16:creationId xmlns:a16="http://schemas.microsoft.com/office/drawing/2014/main" id="{D0B61DBE-FBEB-4D93-9594-5DB3079D22E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54236" y="3696433"/>
            <a:ext cx="729088" cy="606757"/>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19">
            <a:extLst>
              <a:ext uri="{FF2B5EF4-FFF2-40B4-BE49-F238E27FC236}">
                <a16:creationId xmlns:a16="http://schemas.microsoft.com/office/drawing/2014/main" id="{FE017425-9C71-48B2-87E2-9798DBD1BB56}"/>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926990" y="2827365"/>
            <a:ext cx="1769428" cy="613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3" name="Picture 23">
            <a:extLst>
              <a:ext uri="{FF2B5EF4-FFF2-40B4-BE49-F238E27FC236}">
                <a16:creationId xmlns:a16="http://schemas.microsoft.com/office/drawing/2014/main" id="{4EB100F0-AF21-435A-B0F3-EE19D0EEB34F}"/>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85009" y="2941188"/>
            <a:ext cx="1129816" cy="597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4" name="Picture 83">
            <a:extLst>
              <a:ext uri="{FF2B5EF4-FFF2-40B4-BE49-F238E27FC236}">
                <a16:creationId xmlns:a16="http://schemas.microsoft.com/office/drawing/2014/main" id="{1B9CD221-8272-4062-B7C7-88A6919F8069}"/>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7784431" y="1143000"/>
            <a:ext cx="1114186" cy="361248"/>
          </a:xfrm>
          <a:prstGeom prst="rect">
            <a:avLst/>
          </a:prstGeom>
        </p:spPr>
      </p:pic>
      <p:pic>
        <p:nvPicPr>
          <p:cNvPr id="85" name="Picture 84">
            <a:extLst>
              <a:ext uri="{FF2B5EF4-FFF2-40B4-BE49-F238E27FC236}">
                <a16:creationId xmlns:a16="http://schemas.microsoft.com/office/drawing/2014/main" id="{A4F23D1D-2DB0-4598-B61B-F2A7FE3D422D}"/>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799188" y="2250264"/>
            <a:ext cx="1493661" cy="619992"/>
          </a:xfrm>
          <a:prstGeom prst="rect">
            <a:avLst/>
          </a:prstGeom>
        </p:spPr>
      </p:pic>
      <p:pic>
        <p:nvPicPr>
          <p:cNvPr id="87" name="Picture 86">
            <a:extLst>
              <a:ext uri="{FF2B5EF4-FFF2-40B4-BE49-F238E27FC236}">
                <a16:creationId xmlns:a16="http://schemas.microsoft.com/office/drawing/2014/main" id="{429F9199-68BE-479A-8172-3966E1817631}"/>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5066505" y="1600200"/>
            <a:ext cx="1496731" cy="648705"/>
          </a:xfrm>
          <a:prstGeom prst="rect">
            <a:avLst/>
          </a:prstGeom>
        </p:spPr>
      </p:pic>
      <p:pic>
        <p:nvPicPr>
          <p:cNvPr id="88" name="Picture 31">
            <a:extLst>
              <a:ext uri="{FF2B5EF4-FFF2-40B4-BE49-F238E27FC236}">
                <a16:creationId xmlns:a16="http://schemas.microsoft.com/office/drawing/2014/main" id="{2CD23C50-3FD4-4EC0-B1E6-0326344D26DD}"/>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175387" y="1759270"/>
            <a:ext cx="584250" cy="565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9" name="Picture 32">
            <a:extLst>
              <a:ext uri="{FF2B5EF4-FFF2-40B4-BE49-F238E27FC236}">
                <a16:creationId xmlns:a16="http://schemas.microsoft.com/office/drawing/2014/main" id="{08F09618-427F-4EE6-816D-45D1C8C7192F}"/>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6601593" y="1669620"/>
            <a:ext cx="2313807" cy="457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1" name="Picture 90">
            <a:extLst>
              <a:ext uri="{FF2B5EF4-FFF2-40B4-BE49-F238E27FC236}">
                <a16:creationId xmlns:a16="http://schemas.microsoft.com/office/drawing/2014/main" id="{4E7C9917-AA66-401F-9593-0F2753D4851D}"/>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247064" y="2411308"/>
            <a:ext cx="1306296" cy="439898"/>
          </a:xfrm>
          <a:prstGeom prst="rect">
            <a:avLst/>
          </a:prstGeom>
        </p:spPr>
      </p:pic>
      <p:pic>
        <p:nvPicPr>
          <p:cNvPr id="92" name="Picture 91">
            <a:extLst>
              <a:ext uri="{FF2B5EF4-FFF2-40B4-BE49-F238E27FC236}">
                <a16:creationId xmlns:a16="http://schemas.microsoft.com/office/drawing/2014/main" id="{F37CDD7F-DF06-47DF-A24D-5060730FB19F}"/>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3650179" y="1742510"/>
            <a:ext cx="1374876" cy="467290"/>
          </a:xfrm>
          <a:prstGeom prst="rect">
            <a:avLst/>
          </a:prstGeom>
        </p:spPr>
      </p:pic>
      <p:pic>
        <p:nvPicPr>
          <p:cNvPr id="95" name="Picture 94">
            <a:extLst>
              <a:ext uri="{FF2B5EF4-FFF2-40B4-BE49-F238E27FC236}">
                <a16:creationId xmlns:a16="http://schemas.microsoft.com/office/drawing/2014/main" id="{0818E1D5-354D-45F5-A13E-DFE11316378E}"/>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837606" y="1727135"/>
            <a:ext cx="937143" cy="585579"/>
          </a:xfrm>
          <a:prstGeom prst="rect">
            <a:avLst/>
          </a:prstGeom>
        </p:spPr>
      </p:pic>
      <p:pic>
        <p:nvPicPr>
          <p:cNvPr id="96" name="Picture 95">
            <a:extLst>
              <a:ext uri="{FF2B5EF4-FFF2-40B4-BE49-F238E27FC236}">
                <a16:creationId xmlns:a16="http://schemas.microsoft.com/office/drawing/2014/main" id="{236563D1-0DB8-4115-9AC3-3052232BF56B}"/>
              </a:ext>
            </a:extLst>
          </p:cNvPr>
          <p:cNvPicPr>
            <a:picLocks noChangeAspect="1"/>
          </p:cNvPicPr>
          <p:nvPr/>
        </p:nvPicPr>
        <p:blipFill rotWithShape="1">
          <a:blip r:embed="rId35" cstate="print">
            <a:extLst>
              <a:ext uri="{28A0092B-C50C-407E-A947-70E740481C1C}">
                <a14:useLocalDpi xmlns:a14="http://schemas.microsoft.com/office/drawing/2010/main" val="0"/>
              </a:ext>
            </a:extLst>
          </a:blip>
          <a:srcRect l="33644" r="34411"/>
          <a:stretch/>
        </p:blipFill>
        <p:spPr>
          <a:xfrm>
            <a:off x="3397970" y="2245907"/>
            <a:ext cx="1627083" cy="649693"/>
          </a:xfrm>
          <a:prstGeom prst="rect">
            <a:avLst/>
          </a:prstGeom>
        </p:spPr>
      </p:pic>
      <p:pic>
        <p:nvPicPr>
          <p:cNvPr id="97" name="Picture 36">
            <a:extLst>
              <a:ext uri="{FF2B5EF4-FFF2-40B4-BE49-F238E27FC236}">
                <a16:creationId xmlns:a16="http://schemas.microsoft.com/office/drawing/2014/main" id="{AE7C3487-68D7-41A4-BC75-8058D1C4C6FE}"/>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5177420" y="2241779"/>
            <a:ext cx="1475165" cy="472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8" name="Picture 37">
            <a:extLst>
              <a:ext uri="{FF2B5EF4-FFF2-40B4-BE49-F238E27FC236}">
                <a16:creationId xmlns:a16="http://schemas.microsoft.com/office/drawing/2014/main" id="{4AC8127D-C86C-4E40-97E7-3CEE65D4903D}"/>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1779621" y="1730877"/>
            <a:ext cx="1729421" cy="492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0" name="Picture 39">
            <a:extLst>
              <a:ext uri="{FF2B5EF4-FFF2-40B4-BE49-F238E27FC236}">
                <a16:creationId xmlns:a16="http://schemas.microsoft.com/office/drawing/2014/main" id="{C8EFF12C-1C1A-4448-9F37-7B96B18347F1}"/>
              </a:ext>
            </a:extLst>
          </p:cNvPr>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1546608" y="2944334"/>
            <a:ext cx="926942" cy="597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1" name="Picture 41">
            <a:extLst>
              <a:ext uri="{FF2B5EF4-FFF2-40B4-BE49-F238E27FC236}">
                <a16:creationId xmlns:a16="http://schemas.microsoft.com/office/drawing/2014/main" id="{D3FE5042-42B2-43B3-922E-002721DBCA07}"/>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6909624" y="2179278"/>
            <a:ext cx="1854764" cy="510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 name="Picture 42">
            <a:extLst>
              <a:ext uri="{FF2B5EF4-FFF2-40B4-BE49-F238E27FC236}">
                <a16:creationId xmlns:a16="http://schemas.microsoft.com/office/drawing/2014/main" id="{1311F8F4-8143-4183-BD5D-2BD45129180C}"/>
              </a:ext>
            </a:extLst>
          </p:cNvPr>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4089845" y="2823672"/>
            <a:ext cx="703250" cy="681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 name="Picture 43">
            <a:extLst>
              <a:ext uri="{FF2B5EF4-FFF2-40B4-BE49-F238E27FC236}">
                <a16:creationId xmlns:a16="http://schemas.microsoft.com/office/drawing/2014/main" id="{C2993C0A-E790-4FBF-93CE-7ECEDBAF7197}"/>
              </a:ext>
            </a:extLst>
          </p:cNvPr>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2701050" y="2927406"/>
            <a:ext cx="1132670" cy="491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 name="Picture 44">
            <a:extLst>
              <a:ext uri="{FF2B5EF4-FFF2-40B4-BE49-F238E27FC236}">
                <a16:creationId xmlns:a16="http://schemas.microsoft.com/office/drawing/2014/main" id="{C32D3823-92C1-4242-B594-A13042E13EA4}"/>
              </a:ext>
            </a:extLst>
          </p:cNvPr>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4395364" y="4453188"/>
            <a:ext cx="592233" cy="573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 name="Picture 45">
            <a:extLst>
              <a:ext uri="{FF2B5EF4-FFF2-40B4-BE49-F238E27FC236}">
                <a16:creationId xmlns:a16="http://schemas.microsoft.com/office/drawing/2014/main" id="{76CD6183-A08B-45E0-A452-4DD2E381B182}"/>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5022770" y="2937565"/>
            <a:ext cx="1747382" cy="368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6" name="Picture 105">
            <a:extLst>
              <a:ext uri="{FF2B5EF4-FFF2-40B4-BE49-F238E27FC236}">
                <a16:creationId xmlns:a16="http://schemas.microsoft.com/office/drawing/2014/main" id="{E1B1A156-420B-4A40-B8DA-DEDABE3A39B5}"/>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2727618" y="4518404"/>
            <a:ext cx="717499" cy="526047"/>
          </a:xfrm>
          <a:prstGeom prst="rect">
            <a:avLst/>
          </a:prstGeom>
        </p:spPr>
      </p:pic>
      <p:pic>
        <p:nvPicPr>
          <p:cNvPr id="107" name="Picture 49">
            <a:extLst>
              <a:ext uri="{FF2B5EF4-FFF2-40B4-BE49-F238E27FC236}">
                <a16:creationId xmlns:a16="http://schemas.microsoft.com/office/drawing/2014/main" id="{BE6AE0D0-80BA-4E1D-A412-97718A7BC479}"/>
              </a:ext>
            </a:extLst>
          </p:cNvPr>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7428516" y="5254907"/>
            <a:ext cx="787997" cy="733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9" name="Picture 53">
            <a:extLst>
              <a:ext uri="{FF2B5EF4-FFF2-40B4-BE49-F238E27FC236}">
                <a16:creationId xmlns:a16="http://schemas.microsoft.com/office/drawing/2014/main" id="{3BB8997E-1818-4BCB-8073-397879C295F2}"/>
              </a:ext>
            </a:extLst>
          </p:cNvPr>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1688361" y="6048181"/>
            <a:ext cx="746291" cy="722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0" name="Picture 54">
            <a:extLst>
              <a:ext uri="{FF2B5EF4-FFF2-40B4-BE49-F238E27FC236}">
                <a16:creationId xmlns:a16="http://schemas.microsoft.com/office/drawing/2014/main" id="{F0EE6F96-1737-4CEE-A8E8-4627393DFDC9}"/>
              </a:ext>
            </a:extLst>
          </p:cNvPr>
          <p:cNvPicPr>
            <a:picLocks noChangeAspect="1" noChangeArrowheads="1"/>
          </p:cNvPicPr>
          <p:nvPr/>
        </p:nvPicPr>
        <p:blipFill rotWithShape="1">
          <a:blip r:embed="rId47" cstate="print">
            <a:extLst>
              <a:ext uri="{28A0092B-C50C-407E-A947-70E740481C1C}">
                <a14:useLocalDpi xmlns:a14="http://schemas.microsoft.com/office/drawing/2010/main" val="0"/>
              </a:ext>
            </a:extLst>
          </a:blip>
          <a:srcRect l="55089"/>
          <a:stretch/>
        </p:blipFill>
        <p:spPr bwMode="auto">
          <a:xfrm>
            <a:off x="1663795" y="4483028"/>
            <a:ext cx="908596" cy="600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 name="Picture 59">
            <a:extLst>
              <a:ext uri="{FF2B5EF4-FFF2-40B4-BE49-F238E27FC236}">
                <a16:creationId xmlns:a16="http://schemas.microsoft.com/office/drawing/2014/main" id="{0373BE4C-3902-4F2A-BF96-55D06A6E7682}"/>
              </a:ext>
            </a:extLst>
          </p:cNvPr>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4149346" y="6140065"/>
            <a:ext cx="704971" cy="691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3" name="Picture 60">
            <a:extLst>
              <a:ext uri="{FF2B5EF4-FFF2-40B4-BE49-F238E27FC236}">
                <a16:creationId xmlns:a16="http://schemas.microsoft.com/office/drawing/2014/main" id="{3B0A8F25-FF7A-4C3C-A2A9-E9D22B247BDF}"/>
              </a:ext>
            </a:extLst>
          </p:cNvPr>
          <p:cNvPicPr>
            <a:picLocks noChangeAspect="1" noChangeArrowheads="1"/>
          </p:cNvPicPr>
          <p:nvPr/>
        </p:nvPicPr>
        <p:blipFill>
          <a:blip r:embed="rId49" cstate="print">
            <a:extLst>
              <a:ext uri="{28A0092B-C50C-407E-A947-70E740481C1C}">
                <a14:useLocalDpi xmlns:a14="http://schemas.microsoft.com/office/drawing/2010/main" val="0"/>
              </a:ext>
            </a:extLst>
          </a:blip>
          <a:srcRect/>
          <a:stretch>
            <a:fillRect/>
          </a:stretch>
        </p:blipFill>
        <p:spPr bwMode="auto">
          <a:xfrm>
            <a:off x="3375390" y="6083557"/>
            <a:ext cx="714456" cy="691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4" name="Picture 62">
            <a:extLst>
              <a:ext uri="{FF2B5EF4-FFF2-40B4-BE49-F238E27FC236}">
                <a16:creationId xmlns:a16="http://schemas.microsoft.com/office/drawing/2014/main" id="{1269A150-05F2-405C-9501-8EAD858DD4E8}"/>
              </a:ext>
            </a:extLst>
          </p:cNvPr>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4847463" y="3709640"/>
            <a:ext cx="1188584" cy="439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5" name="Picture 63">
            <a:extLst>
              <a:ext uri="{FF2B5EF4-FFF2-40B4-BE49-F238E27FC236}">
                <a16:creationId xmlns:a16="http://schemas.microsoft.com/office/drawing/2014/main" id="{60832B4A-8E42-44B4-9BBA-2855032F4DCF}"/>
              </a:ext>
            </a:extLst>
          </p:cNvPr>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4854317" y="6140065"/>
            <a:ext cx="605936" cy="586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6" name="Picture 115">
            <a:extLst>
              <a:ext uri="{FF2B5EF4-FFF2-40B4-BE49-F238E27FC236}">
                <a16:creationId xmlns:a16="http://schemas.microsoft.com/office/drawing/2014/main" id="{917A67AD-41C5-4538-A449-BDE1119DDA9D}"/>
              </a:ext>
            </a:extLst>
          </p:cNvPr>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7551560" y="4276474"/>
            <a:ext cx="657497" cy="810474"/>
          </a:xfrm>
          <a:prstGeom prst="rect">
            <a:avLst/>
          </a:prstGeom>
        </p:spPr>
      </p:pic>
      <p:pic>
        <p:nvPicPr>
          <p:cNvPr id="117" name="Picture 116">
            <a:extLst>
              <a:ext uri="{FF2B5EF4-FFF2-40B4-BE49-F238E27FC236}">
                <a16:creationId xmlns:a16="http://schemas.microsoft.com/office/drawing/2014/main" id="{3DE4D8C6-FF3C-485C-8C50-78C9CBB8BB83}"/>
              </a:ext>
            </a:extLst>
          </p:cNvPr>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5571439" y="6142602"/>
            <a:ext cx="573876" cy="573876"/>
          </a:xfrm>
          <a:prstGeom prst="rect">
            <a:avLst/>
          </a:prstGeom>
        </p:spPr>
      </p:pic>
      <p:pic>
        <p:nvPicPr>
          <p:cNvPr id="118" name="Picture 117">
            <a:extLst>
              <a:ext uri="{FF2B5EF4-FFF2-40B4-BE49-F238E27FC236}">
                <a16:creationId xmlns:a16="http://schemas.microsoft.com/office/drawing/2014/main" id="{342B58DE-F36F-43BA-B23E-6085C16E5063}"/>
              </a:ext>
            </a:extLst>
          </p:cNvPr>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2490356" y="6027160"/>
            <a:ext cx="816266" cy="830102"/>
          </a:xfrm>
          <a:prstGeom prst="rect">
            <a:avLst/>
          </a:prstGeom>
        </p:spPr>
      </p:pic>
      <p:pic>
        <p:nvPicPr>
          <p:cNvPr id="119" name="Picture 2">
            <a:extLst>
              <a:ext uri="{FF2B5EF4-FFF2-40B4-BE49-F238E27FC236}">
                <a16:creationId xmlns:a16="http://schemas.microsoft.com/office/drawing/2014/main" id="{FABD1796-31AC-4FD3-9F85-D48D2C98CAF3}"/>
              </a:ext>
            </a:extLst>
          </p:cNvPr>
          <p:cNvPicPr>
            <a:picLocks noChangeAspect="1" noChangeArrowheads="1"/>
          </p:cNvPicPr>
          <p:nvPr/>
        </p:nvPicPr>
        <p:blipFill>
          <a:blip r:embed="rId55" cstate="print">
            <a:extLst>
              <a:ext uri="{28A0092B-C50C-407E-A947-70E740481C1C}">
                <a14:useLocalDpi xmlns:a14="http://schemas.microsoft.com/office/drawing/2010/main" val="0"/>
              </a:ext>
            </a:extLst>
          </a:blip>
          <a:srcRect/>
          <a:stretch>
            <a:fillRect/>
          </a:stretch>
        </p:blipFill>
        <p:spPr bwMode="auto">
          <a:xfrm>
            <a:off x="7713348" y="3499526"/>
            <a:ext cx="860164" cy="681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0" name="Picture 119">
            <a:extLst>
              <a:ext uri="{FF2B5EF4-FFF2-40B4-BE49-F238E27FC236}">
                <a16:creationId xmlns:a16="http://schemas.microsoft.com/office/drawing/2014/main" id="{1BC02333-1D16-4DC5-97D8-F507AAA62DBC}"/>
              </a:ext>
            </a:extLst>
          </p:cNvPr>
          <p:cNvPicPr>
            <a:picLocks noChangeAspect="1"/>
          </p:cNvPicPr>
          <p:nvPr/>
        </p:nvPicPr>
        <p:blipFill>
          <a:blip r:embed="rId56" cstate="print">
            <a:extLst>
              <a:ext uri="{28A0092B-C50C-407E-A947-70E740481C1C}">
                <a14:useLocalDpi xmlns:a14="http://schemas.microsoft.com/office/drawing/2010/main" val="0"/>
              </a:ext>
            </a:extLst>
          </a:blip>
          <a:stretch>
            <a:fillRect/>
          </a:stretch>
        </p:blipFill>
        <p:spPr>
          <a:xfrm>
            <a:off x="8602772" y="2805726"/>
            <a:ext cx="500968" cy="604293"/>
          </a:xfrm>
          <a:prstGeom prst="rect">
            <a:avLst/>
          </a:prstGeom>
        </p:spPr>
      </p:pic>
      <p:pic>
        <p:nvPicPr>
          <p:cNvPr id="121" name="0676F060-7AA8-4E44-A379-4FD09A861187">
            <a:extLst>
              <a:ext uri="{FF2B5EF4-FFF2-40B4-BE49-F238E27FC236}">
                <a16:creationId xmlns:a16="http://schemas.microsoft.com/office/drawing/2014/main" id="{2ECED5F5-2CD6-433A-BA4D-1B576C7ECD4A}"/>
              </a:ext>
            </a:extLst>
          </p:cNvPr>
          <p:cNvPicPr>
            <a:picLocks noChangeAspect="1" noChangeArrowheads="1"/>
          </p:cNvPicPr>
          <p:nvPr/>
        </p:nvPicPr>
        <p:blipFill>
          <a:blip r:embed="rId57">
            <a:extLst>
              <a:ext uri="{28A0092B-C50C-407E-A947-70E740481C1C}">
                <a14:useLocalDpi xmlns:a14="http://schemas.microsoft.com/office/drawing/2010/main" val="0"/>
              </a:ext>
            </a:extLst>
          </a:blip>
          <a:stretch>
            <a:fillRect/>
          </a:stretch>
        </p:blipFill>
        <p:spPr bwMode="auto">
          <a:xfrm>
            <a:off x="8339698" y="5204924"/>
            <a:ext cx="558919" cy="747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C5815444-99FD-4AA3-B5EB-62A498D9648F}"/>
              </a:ext>
            </a:extLst>
          </p:cNvPr>
          <p:cNvPicPr>
            <a:picLocks noChangeAspect="1"/>
          </p:cNvPicPr>
          <p:nvPr/>
        </p:nvPicPr>
        <p:blipFill>
          <a:blip r:embed="rId58"/>
          <a:stretch>
            <a:fillRect/>
          </a:stretch>
        </p:blipFill>
        <p:spPr>
          <a:xfrm>
            <a:off x="144898" y="6037395"/>
            <a:ext cx="746291" cy="794656"/>
          </a:xfrm>
          <a:prstGeom prst="rect">
            <a:avLst/>
          </a:prstGeom>
        </p:spPr>
      </p:pic>
      <p:pic>
        <p:nvPicPr>
          <p:cNvPr id="5" name="Picture 4">
            <a:extLst>
              <a:ext uri="{FF2B5EF4-FFF2-40B4-BE49-F238E27FC236}">
                <a16:creationId xmlns:a16="http://schemas.microsoft.com/office/drawing/2014/main" id="{541567E7-1269-4D7A-BE72-92B0F9F003B0}"/>
              </a:ext>
            </a:extLst>
          </p:cNvPr>
          <p:cNvPicPr>
            <a:picLocks noChangeAspect="1"/>
          </p:cNvPicPr>
          <p:nvPr/>
        </p:nvPicPr>
        <p:blipFill>
          <a:blip r:embed="rId59"/>
          <a:stretch>
            <a:fillRect/>
          </a:stretch>
        </p:blipFill>
        <p:spPr>
          <a:xfrm>
            <a:off x="1908174" y="1216751"/>
            <a:ext cx="1890537" cy="462479"/>
          </a:xfrm>
          <a:prstGeom prst="rect">
            <a:avLst/>
          </a:prstGeom>
        </p:spPr>
      </p:pic>
      <p:pic>
        <p:nvPicPr>
          <p:cNvPr id="122" name="Picture 121">
            <a:extLst>
              <a:ext uri="{FF2B5EF4-FFF2-40B4-BE49-F238E27FC236}">
                <a16:creationId xmlns:a16="http://schemas.microsoft.com/office/drawing/2014/main" id="{B5068FB5-096B-4B39-8A26-9ACCA4C89B5C}"/>
              </a:ext>
            </a:extLst>
          </p:cNvPr>
          <p:cNvPicPr/>
          <p:nvPr/>
        </p:nvPicPr>
        <p:blipFill>
          <a:blip r:embed="rId60">
            <a:extLst>
              <a:ext uri="{28A0092B-C50C-407E-A947-70E740481C1C}">
                <a14:useLocalDpi xmlns:a14="http://schemas.microsoft.com/office/drawing/2010/main" val="0"/>
              </a:ext>
            </a:extLst>
          </a:blip>
          <a:srcRect/>
          <a:stretch>
            <a:fillRect/>
          </a:stretch>
        </p:blipFill>
        <p:spPr bwMode="auto">
          <a:xfrm>
            <a:off x="4089845" y="1173869"/>
            <a:ext cx="1725829" cy="472104"/>
          </a:xfrm>
          <a:prstGeom prst="rect">
            <a:avLst/>
          </a:prstGeom>
          <a:noFill/>
        </p:spPr>
      </p:pic>
      <p:pic>
        <p:nvPicPr>
          <p:cNvPr id="6" name="Picture 5">
            <a:extLst>
              <a:ext uri="{FF2B5EF4-FFF2-40B4-BE49-F238E27FC236}">
                <a16:creationId xmlns:a16="http://schemas.microsoft.com/office/drawing/2014/main" id="{00451A7D-B99A-42E1-87FD-A66415EC1AD2}"/>
              </a:ext>
            </a:extLst>
          </p:cNvPr>
          <p:cNvPicPr>
            <a:picLocks noChangeAspect="1"/>
          </p:cNvPicPr>
          <p:nvPr/>
        </p:nvPicPr>
        <p:blipFill>
          <a:blip r:embed="rId61"/>
          <a:stretch>
            <a:fillRect/>
          </a:stretch>
        </p:blipFill>
        <p:spPr>
          <a:xfrm>
            <a:off x="5717713" y="1159864"/>
            <a:ext cx="1924146" cy="443790"/>
          </a:xfrm>
          <a:prstGeom prst="rect">
            <a:avLst/>
          </a:prstGeom>
        </p:spPr>
      </p:pic>
      <p:pic>
        <p:nvPicPr>
          <p:cNvPr id="123" name="Picture 122">
            <a:extLst>
              <a:ext uri="{FF2B5EF4-FFF2-40B4-BE49-F238E27FC236}">
                <a16:creationId xmlns:a16="http://schemas.microsoft.com/office/drawing/2014/main" id="{247D7F7B-84F8-461B-9891-162239342295}"/>
              </a:ext>
            </a:extLst>
          </p:cNvPr>
          <p:cNvPicPr/>
          <p:nvPr/>
        </p:nvPicPr>
        <p:blipFill>
          <a:blip r:embed="rId62">
            <a:extLst>
              <a:ext uri="{28A0092B-C50C-407E-A947-70E740481C1C}">
                <a14:useLocalDpi xmlns:a14="http://schemas.microsoft.com/office/drawing/2010/main" val="0"/>
              </a:ext>
            </a:extLst>
          </a:blip>
          <a:srcRect/>
          <a:stretch>
            <a:fillRect/>
          </a:stretch>
        </p:blipFill>
        <p:spPr bwMode="auto">
          <a:xfrm>
            <a:off x="3563807" y="4413000"/>
            <a:ext cx="643560" cy="706016"/>
          </a:xfrm>
          <a:prstGeom prst="rect">
            <a:avLst/>
          </a:prstGeom>
          <a:noFill/>
        </p:spPr>
      </p:pic>
      <p:pic>
        <p:nvPicPr>
          <p:cNvPr id="7" name="Picture 6">
            <a:extLst>
              <a:ext uri="{FF2B5EF4-FFF2-40B4-BE49-F238E27FC236}">
                <a16:creationId xmlns:a16="http://schemas.microsoft.com/office/drawing/2014/main" id="{17C114F9-6358-4399-9F3A-CB9C204C011C}"/>
              </a:ext>
            </a:extLst>
          </p:cNvPr>
          <p:cNvPicPr>
            <a:picLocks noChangeAspect="1"/>
          </p:cNvPicPr>
          <p:nvPr/>
        </p:nvPicPr>
        <p:blipFill>
          <a:blip r:embed="rId63"/>
          <a:stretch>
            <a:fillRect/>
          </a:stretch>
        </p:blipFill>
        <p:spPr>
          <a:xfrm>
            <a:off x="6097243" y="3528633"/>
            <a:ext cx="1475165" cy="733201"/>
          </a:xfrm>
          <a:prstGeom prst="rect">
            <a:avLst/>
          </a:prstGeom>
        </p:spPr>
      </p:pic>
      <p:pic>
        <p:nvPicPr>
          <p:cNvPr id="8" name="Picture 7">
            <a:extLst>
              <a:ext uri="{FF2B5EF4-FFF2-40B4-BE49-F238E27FC236}">
                <a16:creationId xmlns:a16="http://schemas.microsoft.com/office/drawing/2014/main" id="{2BB17116-38EC-4A75-B9D4-23FFA3F85372}"/>
              </a:ext>
            </a:extLst>
          </p:cNvPr>
          <p:cNvPicPr>
            <a:picLocks noChangeAspect="1"/>
          </p:cNvPicPr>
          <p:nvPr/>
        </p:nvPicPr>
        <p:blipFill>
          <a:blip r:embed="rId64"/>
          <a:stretch>
            <a:fillRect/>
          </a:stretch>
        </p:blipFill>
        <p:spPr>
          <a:xfrm>
            <a:off x="3680097" y="3561534"/>
            <a:ext cx="984590" cy="681114"/>
          </a:xfrm>
          <a:prstGeom prst="rect">
            <a:avLst/>
          </a:prstGeom>
        </p:spPr>
      </p:pic>
      <p:pic>
        <p:nvPicPr>
          <p:cNvPr id="9" name="Picture 8">
            <a:extLst>
              <a:ext uri="{FF2B5EF4-FFF2-40B4-BE49-F238E27FC236}">
                <a16:creationId xmlns:a16="http://schemas.microsoft.com/office/drawing/2014/main" id="{E20F007A-E88B-4B27-9DA8-DBF15563BAD8}"/>
              </a:ext>
            </a:extLst>
          </p:cNvPr>
          <p:cNvPicPr>
            <a:picLocks noChangeAspect="1"/>
          </p:cNvPicPr>
          <p:nvPr/>
        </p:nvPicPr>
        <p:blipFill>
          <a:blip r:embed="rId65"/>
          <a:stretch>
            <a:fillRect/>
          </a:stretch>
        </p:blipFill>
        <p:spPr>
          <a:xfrm>
            <a:off x="1523580" y="3572260"/>
            <a:ext cx="731544" cy="731544"/>
          </a:xfrm>
          <a:prstGeom prst="rect">
            <a:avLst/>
          </a:prstGeom>
        </p:spPr>
      </p:pic>
      <p:pic>
        <p:nvPicPr>
          <p:cNvPr id="10" name="Picture 9">
            <a:extLst>
              <a:ext uri="{FF2B5EF4-FFF2-40B4-BE49-F238E27FC236}">
                <a16:creationId xmlns:a16="http://schemas.microsoft.com/office/drawing/2014/main" id="{85AA397B-521C-484B-BD01-115E5ACC5CD5}"/>
              </a:ext>
            </a:extLst>
          </p:cNvPr>
          <p:cNvPicPr>
            <a:picLocks noChangeAspect="1"/>
          </p:cNvPicPr>
          <p:nvPr/>
        </p:nvPicPr>
        <p:blipFill>
          <a:blip r:embed="rId66"/>
          <a:stretch>
            <a:fillRect/>
          </a:stretch>
        </p:blipFill>
        <p:spPr>
          <a:xfrm>
            <a:off x="52346" y="4385444"/>
            <a:ext cx="1471234" cy="794656"/>
          </a:xfrm>
          <a:prstGeom prst="rect">
            <a:avLst/>
          </a:prstGeom>
        </p:spPr>
      </p:pic>
      <p:pic>
        <p:nvPicPr>
          <p:cNvPr id="11" name="Picture 10">
            <a:extLst>
              <a:ext uri="{FF2B5EF4-FFF2-40B4-BE49-F238E27FC236}">
                <a16:creationId xmlns:a16="http://schemas.microsoft.com/office/drawing/2014/main" id="{E5484C94-63E3-4F8B-AC39-03E881795C5E}"/>
              </a:ext>
            </a:extLst>
          </p:cNvPr>
          <p:cNvPicPr>
            <a:picLocks noChangeAspect="1"/>
          </p:cNvPicPr>
          <p:nvPr/>
        </p:nvPicPr>
        <p:blipFill>
          <a:blip r:embed="rId67"/>
          <a:stretch>
            <a:fillRect/>
          </a:stretch>
        </p:blipFill>
        <p:spPr>
          <a:xfrm>
            <a:off x="895555" y="6054580"/>
            <a:ext cx="749921" cy="749921"/>
          </a:xfrm>
          <a:prstGeom prst="rect">
            <a:avLst/>
          </a:prstGeom>
        </p:spPr>
      </p:pic>
      <p:pic>
        <p:nvPicPr>
          <p:cNvPr id="12" name="Picture 11">
            <a:extLst>
              <a:ext uri="{FF2B5EF4-FFF2-40B4-BE49-F238E27FC236}">
                <a16:creationId xmlns:a16="http://schemas.microsoft.com/office/drawing/2014/main" id="{14511131-015B-4A0E-B6C6-08DDFA9B0137}"/>
              </a:ext>
            </a:extLst>
          </p:cNvPr>
          <p:cNvPicPr>
            <a:picLocks noChangeAspect="1"/>
          </p:cNvPicPr>
          <p:nvPr/>
        </p:nvPicPr>
        <p:blipFill>
          <a:blip r:embed="rId68"/>
          <a:stretch>
            <a:fillRect/>
          </a:stretch>
        </p:blipFill>
        <p:spPr>
          <a:xfrm>
            <a:off x="6771330" y="4279845"/>
            <a:ext cx="670611" cy="868932"/>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B27FD112-991C-4EC1-A032-092F23D3EBA4}"/>
              </a:ext>
            </a:extLst>
          </p:cNvPr>
          <p:cNvPicPr>
            <a:picLocks noChangeAspect="1"/>
          </p:cNvPicPr>
          <p:nvPr/>
        </p:nvPicPr>
        <p:blipFill>
          <a:blip r:embed="rId69">
            <a:extLst>
              <a:ext uri="{28A0092B-C50C-407E-A947-70E740481C1C}">
                <a14:useLocalDpi xmlns:a14="http://schemas.microsoft.com/office/drawing/2010/main" val="0"/>
              </a:ext>
            </a:extLst>
          </a:blip>
          <a:stretch>
            <a:fillRect/>
          </a:stretch>
        </p:blipFill>
        <p:spPr>
          <a:xfrm>
            <a:off x="5896461" y="4295695"/>
            <a:ext cx="795440" cy="791703"/>
          </a:xfrm>
          <a:prstGeom prst="rect">
            <a:avLst/>
          </a:prstGeom>
        </p:spPr>
      </p:pic>
    </p:spTree>
    <p:extLst>
      <p:ext uri="{BB962C8B-B14F-4D97-AF65-F5344CB8AC3E}">
        <p14:creationId xmlns:p14="http://schemas.microsoft.com/office/powerpoint/2010/main" val="3769784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9F6A18-2CE7-4DF3-90E2-299EE192BD6E}"/>
              </a:ext>
            </a:extLst>
          </p:cNvPr>
          <p:cNvSpPr>
            <a:spLocks noGrp="1"/>
          </p:cNvSpPr>
          <p:nvPr>
            <p:ph idx="1"/>
          </p:nvPr>
        </p:nvSpPr>
        <p:spPr>
          <a:xfrm>
            <a:off x="433147" y="1219200"/>
            <a:ext cx="8229600" cy="934611"/>
          </a:xfrm>
        </p:spPr>
        <p:txBody>
          <a:bodyPr/>
          <a:lstStyle/>
          <a:p>
            <a:pPr marL="0" indent="0">
              <a:buNone/>
            </a:pPr>
            <a:r>
              <a:rPr lang="en-US" sz="1800" dirty="0"/>
              <a:t>SAFECOM creates working groups and task forces to develop on defined product or execute one specific activity. Current SAFECOM working groups and task forces and their alignment are as follows:</a:t>
            </a:r>
          </a:p>
        </p:txBody>
      </p:sp>
      <p:sp>
        <p:nvSpPr>
          <p:cNvPr id="3" name="Title 2">
            <a:extLst>
              <a:ext uri="{FF2B5EF4-FFF2-40B4-BE49-F238E27FC236}">
                <a16:creationId xmlns:a16="http://schemas.microsoft.com/office/drawing/2014/main" id="{FE04873D-2E7A-4245-BF0A-E8662591AFA4}"/>
              </a:ext>
            </a:extLst>
          </p:cNvPr>
          <p:cNvSpPr>
            <a:spLocks noGrp="1"/>
          </p:cNvSpPr>
          <p:nvPr>
            <p:ph type="ctrTitle"/>
          </p:nvPr>
        </p:nvSpPr>
        <p:spPr>
          <a:xfrm>
            <a:off x="0" y="0"/>
            <a:ext cx="9144000" cy="1143000"/>
          </a:xfrm>
        </p:spPr>
        <p:txBody>
          <a:bodyPr lIns="640080" tIns="91440" anchor="ctr"/>
          <a:lstStyle/>
          <a:p>
            <a:r>
              <a:rPr lang="en-US" sz="3600" dirty="0"/>
              <a:t>SAFECOM Standing Committees </a:t>
            </a:r>
          </a:p>
        </p:txBody>
      </p:sp>
      <p:sp>
        <p:nvSpPr>
          <p:cNvPr id="19" name="Rectangle 18">
            <a:extLst>
              <a:ext uri="{FF2B5EF4-FFF2-40B4-BE49-F238E27FC236}">
                <a16:creationId xmlns:a16="http://schemas.microsoft.com/office/drawing/2014/main" id="{C281CC5F-EA30-4D06-A9A6-649C14F0379B}"/>
              </a:ext>
            </a:extLst>
          </p:cNvPr>
          <p:cNvSpPr/>
          <p:nvPr/>
        </p:nvSpPr>
        <p:spPr>
          <a:xfrm>
            <a:off x="134450" y="2567071"/>
            <a:ext cx="8875100" cy="3393464"/>
          </a:xfrm>
          <a:prstGeom prst="rect">
            <a:avLst/>
          </a:prstGeom>
          <a:no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B38FBF4E-5F3D-415A-87F6-0BD1BE0E1EB2}"/>
              </a:ext>
            </a:extLst>
          </p:cNvPr>
          <p:cNvSpPr/>
          <p:nvPr/>
        </p:nvSpPr>
        <p:spPr>
          <a:xfrm>
            <a:off x="248195" y="3810000"/>
            <a:ext cx="1996962" cy="2052194"/>
          </a:xfrm>
          <a:prstGeom prst="rect">
            <a:avLst/>
          </a:prstGeom>
          <a:solidFill>
            <a:sysClr val="window" lastClr="FFFFFF">
              <a:lumMod val="85000"/>
            </a:sys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1" name="Rectangle: Rounded Corners 20">
            <a:extLst>
              <a:ext uri="{FF2B5EF4-FFF2-40B4-BE49-F238E27FC236}">
                <a16:creationId xmlns:a16="http://schemas.microsoft.com/office/drawing/2014/main" id="{4CC1B91E-276C-4278-8471-3543D53E7382}"/>
              </a:ext>
            </a:extLst>
          </p:cNvPr>
          <p:cNvSpPr/>
          <p:nvPr/>
        </p:nvSpPr>
        <p:spPr>
          <a:xfrm>
            <a:off x="168317" y="3414178"/>
            <a:ext cx="2156719" cy="467464"/>
          </a:xfrm>
          <a:prstGeom prst="roundRect">
            <a:avLst/>
          </a:prstGeom>
          <a:solidFill>
            <a:srgbClr val="8064A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mn-lt"/>
                <a:ea typeface="+mn-ea"/>
                <a:cs typeface="+mn-cs"/>
              </a:rPr>
              <a:t>Governance</a:t>
            </a:r>
            <a:r>
              <a:rPr kumimoji="0" lang="en-US" sz="1600" b="0" i="0" u="none" strike="noStrike" kern="0" cap="none" spc="0" normalizeH="0" baseline="0" noProof="0" dirty="0">
                <a:ln>
                  <a:noFill/>
                </a:ln>
                <a:solidFill>
                  <a:prstClr val="white"/>
                </a:solidFill>
                <a:effectLst/>
                <a:uLnTx/>
                <a:uFillTx/>
                <a:latin typeface="+mn-lt"/>
                <a:ea typeface="+mn-ea"/>
                <a:cs typeface="+mn-cs"/>
              </a:rPr>
              <a:t> </a:t>
            </a:r>
            <a:r>
              <a:rPr kumimoji="0" lang="en-US" sz="1400" b="0" i="0" u="none" strike="noStrike" kern="0" cap="none" spc="0" normalizeH="0" baseline="0" noProof="0" dirty="0">
                <a:ln>
                  <a:noFill/>
                </a:ln>
                <a:solidFill>
                  <a:prstClr val="white"/>
                </a:solidFill>
                <a:effectLst/>
                <a:uLnTx/>
                <a:uFillTx/>
                <a:latin typeface="+mn-lt"/>
                <a:ea typeface="+mn-ea"/>
                <a:cs typeface="+mn-cs"/>
              </a:rPr>
              <a:t>Committee</a:t>
            </a:r>
            <a:r>
              <a:rPr kumimoji="0" lang="en-US" sz="1600" b="0" i="0" u="none" strike="noStrike" kern="0" cap="none" spc="0" normalizeH="0" baseline="0" noProof="0" dirty="0">
                <a:ln>
                  <a:noFill/>
                </a:ln>
                <a:solidFill>
                  <a:prstClr val="white"/>
                </a:solidFill>
                <a:effectLst/>
                <a:uLnTx/>
                <a:uFillTx/>
                <a:latin typeface="+mn-lt"/>
                <a:ea typeface="+mn-ea"/>
                <a:cs typeface="+mn-cs"/>
              </a:rPr>
              <a:t> </a:t>
            </a:r>
          </a:p>
        </p:txBody>
      </p:sp>
      <p:sp>
        <p:nvSpPr>
          <p:cNvPr id="22" name="Rectangle 21">
            <a:extLst>
              <a:ext uri="{FF2B5EF4-FFF2-40B4-BE49-F238E27FC236}">
                <a16:creationId xmlns:a16="http://schemas.microsoft.com/office/drawing/2014/main" id="{E921A4D8-69FC-426A-90D5-983589814778}"/>
              </a:ext>
            </a:extLst>
          </p:cNvPr>
          <p:cNvSpPr/>
          <p:nvPr/>
        </p:nvSpPr>
        <p:spPr>
          <a:xfrm>
            <a:off x="2462970" y="3810000"/>
            <a:ext cx="1996962" cy="2052195"/>
          </a:xfrm>
          <a:prstGeom prst="rect">
            <a:avLst/>
          </a:prstGeom>
          <a:solidFill>
            <a:sysClr val="window" lastClr="FFFFFF">
              <a:lumMod val="85000"/>
            </a:sys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mn-ea"/>
              <a:cs typeface="+mn-cs"/>
            </a:endParaRPr>
          </a:p>
        </p:txBody>
      </p:sp>
      <p:sp>
        <p:nvSpPr>
          <p:cNvPr id="23" name="Rectangle: Rounded Corners 22">
            <a:extLst>
              <a:ext uri="{FF2B5EF4-FFF2-40B4-BE49-F238E27FC236}">
                <a16:creationId xmlns:a16="http://schemas.microsoft.com/office/drawing/2014/main" id="{504676B5-2D59-4A0D-9329-AE93607039B9}"/>
              </a:ext>
            </a:extLst>
          </p:cNvPr>
          <p:cNvSpPr/>
          <p:nvPr/>
        </p:nvSpPr>
        <p:spPr>
          <a:xfrm>
            <a:off x="2383092" y="3414178"/>
            <a:ext cx="2156719" cy="472022"/>
          </a:xfrm>
          <a:prstGeom prst="roundRect">
            <a:avLst/>
          </a:prstGeom>
          <a:solidFill>
            <a:srgbClr val="F7964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i="0" u="none" strike="noStrike" kern="0" cap="none" spc="0" normalizeH="0" baseline="0" noProof="0" dirty="0">
                <a:ln>
                  <a:noFill/>
                </a:ln>
                <a:solidFill>
                  <a:prstClr val="white"/>
                </a:solidFill>
                <a:effectLst/>
                <a:uLnTx/>
                <a:uFillTx/>
                <a:latin typeface="+mn-lt"/>
                <a:ea typeface="+mn-ea"/>
                <a:cs typeface="+mn-cs"/>
              </a:rPr>
              <a:t>Funding &amp; Sustainment Committee  </a:t>
            </a:r>
          </a:p>
        </p:txBody>
      </p:sp>
      <p:sp>
        <p:nvSpPr>
          <p:cNvPr id="24" name="Rectangle 23">
            <a:extLst>
              <a:ext uri="{FF2B5EF4-FFF2-40B4-BE49-F238E27FC236}">
                <a16:creationId xmlns:a16="http://schemas.microsoft.com/office/drawing/2014/main" id="{4771D616-0F91-4B92-80B3-4D8952C91965}"/>
              </a:ext>
            </a:extLst>
          </p:cNvPr>
          <p:cNvSpPr/>
          <p:nvPr/>
        </p:nvSpPr>
        <p:spPr>
          <a:xfrm>
            <a:off x="4672966" y="3762935"/>
            <a:ext cx="1987106" cy="2099261"/>
          </a:xfrm>
          <a:prstGeom prst="rect">
            <a:avLst/>
          </a:prstGeom>
          <a:solidFill>
            <a:sysClr val="window" lastClr="FFFFFF">
              <a:lumMod val="85000"/>
            </a:sysClr>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5" name="Rectangle: Rounded Corners 24">
            <a:extLst>
              <a:ext uri="{FF2B5EF4-FFF2-40B4-BE49-F238E27FC236}">
                <a16:creationId xmlns:a16="http://schemas.microsoft.com/office/drawing/2014/main" id="{2BC2E3E3-F655-48E7-9A30-5686D49F1CB2}"/>
              </a:ext>
            </a:extLst>
          </p:cNvPr>
          <p:cNvSpPr/>
          <p:nvPr/>
        </p:nvSpPr>
        <p:spPr>
          <a:xfrm>
            <a:off x="4593481" y="3402879"/>
            <a:ext cx="2146075" cy="472021"/>
          </a:xfrm>
          <a:prstGeom prst="roundRect">
            <a:avLst/>
          </a:prstGeom>
          <a:solidFill>
            <a:srgbClr val="00B05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mn-lt"/>
                <a:ea typeface="+mn-ea"/>
                <a:cs typeface="+mn-cs"/>
              </a:rPr>
              <a:t>Technology Policy Committee </a:t>
            </a:r>
          </a:p>
        </p:txBody>
      </p:sp>
      <p:sp>
        <p:nvSpPr>
          <p:cNvPr id="26" name="Rectangle 25">
            <a:extLst>
              <a:ext uri="{FF2B5EF4-FFF2-40B4-BE49-F238E27FC236}">
                <a16:creationId xmlns:a16="http://schemas.microsoft.com/office/drawing/2014/main" id="{E408CDE0-25B7-49AE-B3BA-76F7F0CC5545}"/>
              </a:ext>
            </a:extLst>
          </p:cNvPr>
          <p:cNvSpPr/>
          <p:nvPr/>
        </p:nvSpPr>
        <p:spPr>
          <a:xfrm>
            <a:off x="6882570" y="3810000"/>
            <a:ext cx="1996962" cy="2052197"/>
          </a:xfrm>
          <a:prstGeom prst="rect">
            <a:avLst/>
          </a:prstGeom>
          <a:solidFill>
            <a:sysClr val="window" lastClr="FFFFFF">
              <a:lumMod val="85000"/>
            </a:sysClr>
          </a:solidFill>
          <a:ln w="25400" cap="flat" cmpd="sng" algn="ctr">
            <a:solidFill>
              <a:sysClr val="windowText" lastClr="000000"/>
            </a:solidFill>
            <a:prstDash val="solid"/>
          </a:ln>
          <a:effectLst/>
        </p:spPr>
        <p:txBody>
          <a:bodyPr rtlCol="0" anchor="ctr"/>
          <a:lstStyle/>
          <a:p>
            <a:pPr marL="285750" marR="0" lvl="0" indent="-285750" algn="ctr"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7" name="Rectangle: Rounded Corners 26">
            <a:extLst>
              <a:ext uri="{FF2B5EF4-FFF2-40B4-BE49-F238E27FC236}">
                <a16:creationId xmlns:a16="http://schemas.microsoft.com/office/drawing/2014/main" id="{0AB6973C-5A85-4C96-B2C4-02E69A411D7F}"/>
              </a:ext>
            </a:extLst>
          </p:cNvPr>
          <p:cNvSpPr/>
          <p:nvPr/>
        </p:nvSpPr>
        <p:spPr>
          <a:xfrm>
            <a:off x="6802692" y="3399357"/>
            <a:ext cx="2156719" cy="472021"/>
          </a:xfrm>
          <a:prstGeom prst="roundRect">
            <a:avLst/>
          </a:prstGeom>
          <a:solidFill>
            <a:srgbClr val="C0504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mn-lt"/>
                <a:ea typeface="+mn-ea"/>
                <a:cs typeface="+mn-cs"/>
              </a:rPr>
              <a:t>Education and Outreach Committee</a:t>
            </a:r>
          </a:p>
        </p:txBody>
      </p:sp>
      <p:sp>
        <p:nvSpPr>
          <p:cNvPr id="28" name="Rectangle: Rounded Corners 27">
            <a:extLst>
              <a:ext uri="{FF2B5EF4-FFF2-40B4-BE49-F238E27FC236}">
                <a16:creationId xmlns:a16="http://schemas.microsoft.com/office/drawing/2014/main" id="{A045832F-F080-4120-8BB1-21A168E2D38C}"/>
              </a:ext>
            </a:extLst>
          </p:cNvPr>
          <p:cNvSpPr/>
          <p:nvPr/>
        </p:nvSpPr>
        <p:spPr>
          <a:xfrm>
            <a:off x="67225" y="2209800"/>
            <a:ext cx="9009549" cy="465892"/>
          </a:xfrm>
          <a:prstGeom prst="roundRect">
            <a:avLst/>
          </a:prstGeom>
          <a:solidFill>
            <a:sysClr val="windowText" lastClr="000000">
              <a:lumMod val="50000"/>
              <a:lumOff val="5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mn-lt"/>
                <a:ea typeface="+mn-ea"/>
                <a:cs typeface="+mn-cs"/>
              </a:rPr>
              <a:t>SAFECOM Executive Board </a:t>
            </a:r>
          </a:p>
        </p:txBody>
      </p:sp>
      <p:sp>
        <p:nvSpPr>
          <p:cNvPr id="29" name="TextBox 28">
            <a:extLst>
              <a:ext uri="{FF2B5EF4-FFF2-40B4-BE49-F238E27FC236}">
                <a16:creationId xmlns:a16="http://schemas.microsoft.com/office/drawing/2014/main" id="{EB4B149B-ABE5-47B0-B7F1-A25419DECBE2}"/>
              </a:ext>
            </a:extLst>
          </p:cNvPr>
          <p:cNvSpPr txBox="1"/>
          <p:nvPr/>
        </p:nvSpPr>
        <p:spPr>
          <a:xfrm>
            <a:off x="232312" y="3871378"/>
            <a:ext cx="2010217" cy="954107"/>
          </a:xfrm>
          <a:prstGeom prst="rect">
            <a:avLst/>
          </a:prstGeom>
          <a:noFill/>
          <a:ln>
            <a:noFill/>
          </a:ln>
        </p:spPr>
        <p:txBody>
          <a:bodyPr wrap="square" rtlCol="0">
            <a:spAutoFit/>
          </a:bodyPr>
          <a:lstStyle/>
          <a:p>
            <a:pPr marL="115888" indent="-115888" eaLnBrk="1" fontAlgn="auto" hangingPunct="1">
              <a:spcBef>
                <a:spcPts val="0"/>
              </a:spcBef>
              <a:spcAft>
                <a:spcPts val="0"/>
              </a:spcAft>
              <a:buFont typeface="Arial" panose="020B0604020202020204" pitchFamily="34" charset="0"/>
              <a:buChar char="•"/>
            </a:pPr>
            <a:r>
              <a:rPr lang="en-US" sz="1400" dirty="0">
                <a:solidFill>
                  <a:prstClr val="black"/>
                </a:solidFill>
                <a:latin typeface="+mn-lt"/>
              </a:rPr>
              <a:t>Membership Working Group</a:t>
            </a:r>
          </a:p>
          <a:p>
            <a:pPr marL="115888" indent="-115888" eaLnBrk="1" fontAlgn="auto" hangingPunct="1">
              <a:spcBef>
                <a:spcPts val="0"/>
              </a:spcBef>
              <a:spcAft>
                <a:spcPts val="0"/>
              </a:spcAft>
              <a:buFont typeface="Arial" panose="020B0604020202020204" pitchFamily="34" charset="0"/>
              <a:buChar char="•"/>
            </a:pPr>
            <a:r>
              <a:rPr lang="en-US" sz="1400" dirty="0">
                <a:solidFill>
                  <a:prstClr val="black"/>
                </a:solidFill>
                <a:latin typeface="+mn-lt"/>
              </a:rPr>
              <a:t>Cybersecurity Working Group</a:t>
            </a:r>
          </a:p>
        </p:txBody>
      </p:sp>
      <p:sp>
        <p:nvSpPr>
          <p:cNvPr id="32" name="TextBox 31">
            <a:extLst>
              <a:ext uri="{FF2B5EF4-FFF2-40B4-BE49-F238E27FC236}">
                <a16:creationId xmlns:a16="http://schemas.microsoft.com/office/drawing/2014/main" id="{D701F90E-4F5E-4A65-AEC7-FFF69683ACC9}"/>
              </a:ext>
            </a:extLst>
          </p:cNvPr>
          <p:cNvSpPr txBox="1"/>
          <p:nvPr/>
        </p:nvSpPr>
        <p:spPr>
          <a:xfrm>
            <a:off x="457200" y="2667000"/>
            <a:ext cx="4769312" cy="738664"/>
          </a:xfrm>
          <a:prstGeom prst="rect">
            <a:avLst/>
          </a:prstGeom>
          <a:noFill/>
        </p:spPr>
        <p:txBody>
          <a:bodyPr wrap="square" rtlCol="0">
            <a:spAutoFit/>
          </a:bodyPr>
          <a:lstStyle/>
          <a:p>
            <a:pPr marL="115888" indent="-115888" eaLnBrk="1" fontAlgn="auto" hangingPunct="1">
              <a:spcBef>
                <a:spcPts val="0"/>
              </a:spcBef>
              <a:spcAft>
                <a:spcPts val="0"/>
              </a:spcAft>
              <a:buFont typeface="Arial" panose="020B0604020202020204" pitchFamily="34" charset="0"/>
              <a:buChar char="•"/>
            </a:pPr>
            <a:r>
              <a:rPr lang="en-US" sz="1400" dirty="0">
                <a:solidFill>
                  <a:prstClr val="black"/>
                </a:solidFill>
                <a:latin typeface="+mn-lt"/>
              </a:rPr>
              <a:t>Communications Section Task Force</a:t>
            </a:r>
          </a:p>
          <a:p>
            <a:pPr marL="115888" indent="-115888" eaLnBrk="1" fontAlgn="auto" hangingPunct="1">
              <a:spcBef>
                <a:spcPts val="0"/>
              </a:spcBef>
              <a:spcAft>
                <a:spcPts val="0"/>
              </a:spcAft>
              <a:buFont typeface="Arial" panose="020B0604020202020204" pitchFamily="34" charset="0"/>
              <a:buChar char="•"/>
            </a:pPr>
            <a:r>
              <a:rPr lang="en-US" sz="1400" dirty="0">
                <a:solidFill>
                  <a:prstClr val="black"/>
                </a:solidFill>
                <a:latin typeface="+mn-lt"/>
              </a:rPr>
              <a:t>Incident Communications Advisory Council (ICAC)</a:t>
            </a:r>
          </a:p>
          <a:p>
            <a:pPr marL="115888" indent="-115888" eaLnBrk="1" fontAlgn="auto" hangingPunct="1">
              <a:spcBef>
                <a:spcPts val="0"/>
              </a:spcBef>
              <a:spcAft>
                <a:spcPts val="0"/>
              </a:spcAft>
              <a:buFont typeface="Arial" panose="020B0604020202020204" pitchFamily="34" charset="0"/>
              <a:buChar char="•"/>
            </a:pPr>
            <a:r>
              <a:rPr lang="en-US" sz="1400" dirty="0">
                <a:solidFill>
                  <a:prstClr val="black"/>
                </a:solidFill>
                <a:latin typeface="+mn-lt"/>
              </a:rPr>
              <a:t>Information Sharing Framework Task Force</a:t>
            </a:r>
          </a:p>
        </p:txBody>
      </p:sp>
      <p:sp>
        <p:nvSpPr>
          <p:cNvPr id="33" name="TextBox 32">
            <a:extLst>
              <a:ext uri="{FF2B5EF4-FFF2-40B4-BE49-F238E27FC236}">
                <a16:creationId xmlns:a16="http://schemas.microsoft.com/office/drawing/2014/main" id="{B020509E-EF7D-4A6D-9E72-9B6F578FBA28}"/>
              </a:ext>
            </a:extLst>
          </p:cNvPr>
          <p:cNvSpPr txBox="1"/>
          <p:nvPr/>
        </p:nvSpPr>
        <p:spPr>
          <a:xfrm>
            <a:off x="4652462" y="2649168"/>
            <a:ext cx="4202229" cy="738664"/>
          </a:xfrm>
          <a:prstGeom prst="rect">
            <a:avLst/>
          </a:prstGeom>
          <a:noFill/>
        </p:spPr>
        <p:txBody>
          <a:bodyPr wrap="square" rtlCol="0">
            <a:spAutoFit/>
          </a:bodyPr>
          <a:lstStyle/>
          <a:p>
            <a:pPr marL="115888" indent="-115888" eaLnBrk="1" fontAlgn="auto" hangingPunct="1">
              <a:spcBef>
                <a:spcPts val="0"/>
              </a:spcBef>
              <a:spcAft>
                <a:spcPts val="0"/>
              </a:spcAft>
              <a:buFont typeface="Arial" panose="020B0604020202020204" pitchFamily="34" charset="0"/>
              <a:buChar char="•"/>
            </a:pPr>
            <a:r>
              <a:rPr lang="en-US" sz="1400" dirty="0">
                <a:solidFill>
                  <a:prstClr val="black"/>
                </a:solidFill>
                <a:latin typeface="+mn-lt"/>
              </a:rPr>
              <a:t>Project 25 Compliance Assessment Program (CAP) Task Force </a:t>
            </a:r>
          </a:p>
          <a:p>
            <a:pPr marL="115888" indent="-115888" eaLnBrk="1" fontAlgn="auto" hangingPunct="1">
              <a:spcBef>
                <a:spcPts val="0"/>
              </a:spcBef>
              <a:spcAft>
                <a:spcPts val="0"/>
              </a:spcAft>
              <a:buFont typeface="Arial" panose="020B0604020202020204" pitchFamily="34" charset="0"/>
              <a:buChar char="•"/>
            </a:pPr>
            <a:r>
              <a:rPr lang="en-US" sz="1400" dirty="0">
                <a:solidFill>
                  <a:prstClr val="black"/>
                </a:solidFill>
                <a:latin typeface="+mn-lt"/>
              </a:rPr>
              <a:t>Project 25 User Needs Task Force</a:t>
            </a:r>
          </a:p>
        </p:txBody>
      </p:sp>
      <p:sp>
        <p:nvSpPr>
          <p:cNvPr id="34" name="TextBox 33">
            <a:extLst>
              <a:ext uri="{FF2B5EF4-FFF2-40B4-BE49-F238E27FC236}">
                <a16:creationId xmlns:a16="http://schemas.microsoft.com/office/drawing/2014/main" id="{C3D7B780-8693-4343-A36C-F0289CF15AC9}"/>
              </a:ext>
            </a:extLst>
          </p:cNvPr>
          <p:cNvSpPr txBox="1"/>
          <p:nvPr/>
        </p:nvSpPr>
        <p:spPr>
          <a:xfrm>
            <a:off x="4669871" y="3853191"/>
            <a:ext cx="2011831" cy="1384995"/>
          </a:xfrm>
          <a:prstGeom prst="rect">
            <a:avLst/>
          </a:prstGeom>
          <a:noFill/>
          <a:ln>
            <a:noFill/>
          </a:ln>
        </p:spPr>
        <p:txBody>
          <a:bodyPr wrap="square" rtlCol="0">
            <a:spAutoFit/>
          </a:bodyPr>
          <a:lstStyle/>
          <a:p>
            <a:pPr marL="115888" indent="-115888" eaLnBrk="1" fontAlgn="auto" hangingPunct="1">
              <a:spcBef>
                <a:spcPts val="0"/>
              </a:spcBef>
              <a:spcAft>
                <a:spcPts val="0"/>
              </a:spcAft>
              <a:buFont typeface="Arial" panose="020B0604020202020204" pitchFamily="34" charset="0"/>
              <a:buChar char="•"/>
            </a:pPr>
            <a:r>
              <a:rPr lang="en-US" sz="1400" dirty="0">
                <a:solidFill>
                  <a:prstClr val="black"/>
                </a:solidFill>
                <a:latin typeface="+mn-lt"/>
              </a:rPr>
              <a:t>Working Group</a:t>
            </a:r>
          </a:p>
          <a:p>
            <a:pPr marL="115888" indent="-115888" eaLnBrk="1" fontAlgn="auto" hangingPunct="1">
              <a:spcBef>
                <a:spcPts val="0"/>
              </a:spcBef>
              <a:spcAft>
                <a:spcPts val="0"/>
              </a:spcAft>
              <a:buFont typeface="Arial" panose="020B0604020202020204" pitchFamily="34" charset="0"/>
              <a:buChar char="•"/>
            </a:pPr>
            <a:r>
              <a:rPr lang="en-US" sz="1400" dirty="0">
                <a:solidFill>
                  <a:prstClr val="black"/>
                </a:solidFill>
                <a:latin typeface="+mn-lt"/>
              </a:rPr>
              <a:t>ICAM Sub-Working Group</a:t>
            </a:r>
          </a:p>
          <a:p>
            <a:pPr marL="115888" indent="-115888" eaLnBrk="1" fontAlgn="auto" hangingPunct="1">
              <a:spcBef>
                <a:spcPts val="0"/>
              </a:spcBef>
              <a:spcAft>
                <a:spcPts val="0"/>
              </a:spcAft>
              <a:buFont typeface="Arial" panose="020B0604020202020204" pitchFamily="34" charset="0"/>
              <a:buChar char="•"/>
            </a:pPr>
            <a:r>
              <a:rPr lang="en-US" sz="1400" dirty="0">
                <a:solidFill>
                  <a:prstClr val="black"/>
                </a:solidFill>
                <a:latin typeface="+mn-lt"/>
              </a:rPr>
              <a:t>Next Generation 911 (NG911) Working Group</a:t>
            </a:r>
          </a:p>
        </p:txBody>
      </p:sp>
    </p:spTree>
    <p:extLst>
      <p:ext uri="{BB962C8B-B14F-4D97-AF65-F5344CB8AC3E}">
        <p14:creationId xmlns:p14="http://schemas.microsoft.com/office/powerpoint/2010/main" val="3764982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7E71FACD-EA69-4167-879E-1C1D9FD59A9B}"/>
              </a:ext>
            </a:extLst>
          </p:cNvPr>
          <p:cNvGraphicFramePr/>
          <p:nvPr>
            <p:extLst>
              <p:ext uri="{D42A27DB-BD31-4B8C-83A1-F6EECF244321}">
                <p14:modId xmlns:p14="http://schemas.microsoft.com/office/powerpoint/2010/main" val="2345922218"/>
              </p:ext>
            </p:extLst>
          </p:nvPr>
        </p:nvGraphicFramePr>
        <p:xfrm>
          <a:off x="495300" y="304800"/>
          <a:ext cx="8153400" cy="54377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F2E0011E-B9A5-4C9C-B91B-C3A3A556796A}"/>
              </a:ext>
            </a:extLst>
          </p:cNvPr>
          <p:cNvSpPr txBox="1"/>
          <p:nvPr/>
        </p:nvSpPr>
        <p:spPr>
          <a:xfrm>
            <a:off x="797751" y="4927806"/>
            <a:ext cx="2062871" cy="523220"/>
          </a:xfrm>
          <a:prstGeom prst="rect">
            <a:avLst/>
          </a:prstGeom>
          <a:noFill/>
        </p:spPr>
        <p:txBody>
          <a:bodyPr wrap="square" rtlCol="0">
            <a:spAutoFit/>
          </a:bodyPr>
          <a:lstStyle/>
          <a:p>
            <a:pPr algn="ctr" eaLnBrk="1" fontAlgn="auto" hangingPunct="1">
              <a:spcBef>
                <a:spcPts val="0"/>
              </a:spcBef>
              <a:spcAft>
                <a:spcPts val="0"/>
              </a:spcAft>
            </a:pPr>
            <a:r>
              <a:rPr lang="en-US" sz="1400" i="1" dirty="0">
                <a:solidFill>
                  <a:prstClr val="black"/>
                </a:solidFill>
                <a:latin typeface="+mn-lt"/>
                <a:cs typeface="Arial" panose="020B0604020202020204" pitchFamily="34" charset="0"/>
              </a:rPr>
              <a:t>SAFECOM Governance Charter</a:t>
            </a:r>
            <a:endParaRPr lang="en-US" sz="1800" i="1" dirty="0">
              <a:solidFill>
                <a:prstClr val="black"/>
              </a:solidFill>
              <a:latin typeface="+mn-lt"/>
              <a:cs typeface="Arial" panose="020B0604020202020204" pitchFamily="34" charset="0"/>
            </a:endParaRPr>
          </a:p>
        </p:txBody>
      </p:sp>
      <p:sp>
        <p:nvSpPr>
          <p:cNvPr id="12" name="TextBox 11">
            <a:extLst>
              <a:ext uri="{FF2B5EF4-FFF2-40B4-BE49-F238E27FC236}">
                <a16:creationId xmlns:a16="http://schemas.microsoft.com/office/drawing/2014/main" id="{5FF7ECC9-FF21-4A14-805D-B9C00A27AAA7}"/>
              </a:ext>
            </a:extLst>
          </p:cNvPr>
          <p:cNvSpPr txBox="1"/>
          <p:nvPr/>
        </p:nvSpPr>
        <p:spPr>
          <a:xfrm>
            <a:off x="6446689" y="4945682"/>
            <a:ext cx="1796465" cy="523220"/>
          </a:xfrm>
          <a:prstGeom prst="rect">
            <a:avLst/>
          </a:prstGeom>
          <a:noFill/>
        </p:spPr>
        <p:txBody>
          <a:bodyPr wrap="square" rtlCol="0">
            <a:spAutoFit/>
          </a:bodyPr>
          <a:lstStyle/>
          <a:p>
            <a:pPr algn="ctr" eaLnBrk="1" fontAlgn="auto" hangingPunct="1">
              <a:spcBef>
                <a:spcPts val="0"/>
              </a:spcBef>
              <a:spcAft>
                <a:spcPts val="0"/>
              </a:spcAft>
            </a:pPr>
            <a:r>
              <a:rPr lang="en-US" sz="1400" i="1" dirty="0">
                <a:solidFill>
                  <a:prstClr val="black"/>
                </a:solidFill>
                <a:latin typeface="+mn-lt"/>
                <a:cs typeface="Arial" panose="020B0604020202020204" pitchFamily="34" charset="0"/>
              </a:rPr>
              <a:t>SAFECOM Annual Report</a:t>
            </a:r>
          </a:p>
        </p:txBody>
      </p:sp>
      <p:pic>
        <p:nvPicPr>
          <p:cNvPr id="5" name="Picture 4" descr="Table&#10;&#10;Description automatically generated">
            <a:extLst>
              <a:ext uri="{FF2B5EF4-FFF2-40B4-BE49-F238E27FC236}">
                <a16:creationId xmlns:a16="http://schemas.microsoft.com/office/drawing/2014/main" id="{BCFC1122-0D72-4A06-984B-79F7AB1202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2513" y="3150624"/>
            <a:ext cx="1378118" cy="1807797"/>
          </a:xfrm>
          <a:prstGeom prst="rect">
            <a:avLst/>
          </a:prstGeom>
          <a:ln>
            <a:solidFill>
              <a:srgbClr val="5A5B5D"/>
            </a:solidFill>
          </a:ln>
        </p:spPr>
      </p:pic>
      <p:sp>
        <p:nvSpPr>
          <p:cNvPr id="13" name="TextBox 12">
            <a:extLst>
              <a:ext uri="{FF2B5EF4-FFF2-40B4-BE49-F238E27FC236}">
                <a16:creationId xmlns:a16="http://schemas.microsoft.com/office/drawing/2014/main" id="{8EAD68E5-95A0-4602-BBFA-F46433017010}"/>
              </a:ext>
            </a:extLst>
          </p:cNvPr>
          <p:cNvSpPr txBox="1"/>
          <p:nvPr/>
        </p:nvSpPr>
        <p:spPr>
          <a:xfrm>
            <a:off x="3788200" y="4958421"/>
            <a:ext cx="1796465" cy="523220"/>
          </a:xfrm>
          <a:prstGeom prst="rect">
            <a:avLst/>
          </a:prstGeom>
          <a:noFill/>
        </p:spPr>
        <p:txBody>
          <a:bodyPr wrap="square" rtlCol="0">
            <a:spAutoFit/>
          </a:bodyPr>
          <a:lstStyle/>
          <a:p>
            <a:pPr algn="ctr" eaLnBrk="1" fontAlgn="auto" hangingPunct="1">
              <a:spcBef>
                <a:spcPts val="0"/>
              </a:spcBef>
              <a:spcAft>
                <a:spcPts val="0"/>
              </a:spcAft>
            </a:pPr>
            <a:r>
              <a:rPr lang="en-US" sz="1400" i="1" dirty="0">
                <a:solidFill>
                  <a:prstClr val="black"/>
                </a:solidFill>
                <a:latin typeface="+mn-lt"/>
                <a:cs typeface="Arial" panose="020B0604020202020204" pitchFamily="34" charset="0"/>
              </a:rPr>
              <a:t>SAFECOM Strategic Plan</a:t>
            </a:r>
          </a:p>
        </p:txBody>
      </p:sp>
      <p:pic>
        <p:nvPicPr>
          <p:cNvPr id="14" name="Picture 13" descr="Shape&#10;&#10;Description automatically generated">
            <a:extLst>
              <a:ext uri="{FF2B5EF4-FFF2-40B4-BE49-F238E27FC236}">
                <a16:creationId xmlns:a16="http://schemas.microsoft.com/office/drawing/2014/main" id="{9D261733-688E-4EC8-96E7-79EE538019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55862" y="3150623"/>
            <a:ext cx="1378118" cy="1807798"/>
          </a:xfrm>
          <a:prstGeom prst="rect">
            <a:avLst/>
          </a:prstGeom>
          <a:ln>
            <a:solidFill>
              <a:srgbClr val="000000"/>
            </a:solidFill>
          </a:ln>
        </p:spPr>
      </p:pic>
      <p:pic>
        <p:nvPicPr>
          <p:cNvPr id="16" name="Picture 15" descr="Text&#10;&#10;Description automatically generated">
            <a:extLst>
              <a:ext uri="{FF2B5EF4-FFF2-40B4-BE49-F238E27FC236}">
                <a16:creationId xmlns:a16="http://schemas.microsoft.com/office/drawing/2014/main" id="{E9293B97-F5A5-4830-B9E0-66733A3606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00308" y="3150624"/>
            <a:ext cx="1546993" cy="1807798"/>
          </a:xfrm>
          <a:prstGeom prst="rect">
            <a:avLst/>
          </a:prstGeom>
          <a:ln>
            <a:solidFill>
              <a:srgbClr val="000000"/>
            </a:solidFill>
          </a:ln>
        </p:spPr>
      </p:pic>
    </p:spTree>
    <p:extLst>
      <p:ext uri="{BB962C8B-B14F-4D97-AF65-F5344CB8AC3E}">
        <p14:creationId xmlns:p14="http://schemas.microsoft.com/office/powerpoint/2010/main" val="26209990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Diagram 26">
            <a:extLst>
              <a:ext uri="{FF2B5EF4-FFF2-40B4-BE49-F238E27FC236}">
                <a16:creationId xmlns:a16="http://schemas.microsoft.com/office/drawing/2014/main" id="{C739679A-84EC-4AAD-801F-A273144F1C35}"/>
              </a:ext>
            </a:extLst>
          </p:cNvPr>
          <p:cNvGraphicFramePr/>
          <p:nvPr>
            <p:extLst>
              <p:ext uri="{D42A27DB-BD31-4B8C-83A1-F6EECF244321}">
                <p14:modId xmlns:p14="http://schemas.microsoft.com/office/powerpoint/2010/main" val="4071092965"/>
              </p:ext>
            </p:extLst>
          </p:nvPr>
        </p:nvGraphicFramePr>
        <p:xfrm>
          <a:off x="495300" y="381000"/>
          <a:ext cx="8153400"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0" name="TextBox 29">
            <a:extLst>
              <a:ext uri="{FF2B5EF4-FFF2-40B4-BE49-F238E27FC236}">
                <a16:creationId xmlns:a16="http://schemas.microsoft.com/office/drawing/2014/main" id="{5E595161-B3EA-4900-9E06-3DDDEC85BB34}"/>
              </a:ext>
            </a:extLst>
          </p:cNvPr>
          <p:cNvSpPr txBox="1"/>
          <p:nvPr/>
        </p:nvSpPr>
        <p:spPr>
          <a:xfrm>
            <a:off x="1700930" y="4831861"/>
            <a:ext cx="2496863" cy="738664"/>
          </a:xfrm>
          <a:prstGeom prst="rect">
            <a:avLst/>
          </a:prstGeom>
          <a:noFill/>
        </p:spPr>
        <p:txBody>
          <a:bodyPr wrap="square" rtlCol="0">
            <a:spAutoFit/>
          </a:bodyPr>
          <a:lstStyle/>
          <a:p>
            <a:pPr algn="ctr" eaLnBrk="1" fontAlgn="auto" hangingPunct="1">
              <a:spcBef>
                <a:spcPts val="0"/>
              </a:spcBef>
              <a:spcAft>
                <a:spcPts val="0"/>
              </a:spcAft>
            </a:pPr>
            <a:r>
              <a:rPr lang="en-US" sz="1400" i="1" dirty="0">
                <a:solidFill>
                  <a:prstClr val="black"/>
                </a:solidFill>
                <a:latin typeface="+mn-lt"/>
                <a:cs typeface="Arial" panose="020B0604020202020204" pitchFamily="34" charset="0"/>
              </a:rPr>
              <a:t>SAFECOM Guidance on Emergency Communications Grants</a:t>
            </a:r>
          </a:p>
        </p:txBody>
      </p:sp>
      <p:sp>
        <p:nvSpPr>
          <p:cNvPr id="31" name="TextBox 30">
            <a:extLst>
              <a:ext uri="{FF2B5EF4-FFF2-40B4-BE49-F238E27FC236}">
                <a16:creationId xmlns:a16="http://schemas.microsoft.com/office/drawing/2014/main" id="{D71B6C07-0772-4549-95A8-47DC16ED4635}"/>
              </a:ext>
            </a:extLst>
          </p:cNvPr>
          <p:cNvSpPr txBox="1"/>
          <p:nvPr/>
        </p:nvSpPr>
        <p:spPr>
          <a:xfrm>
            <a:off x="5032396" y="4831861"/>
            <a:ext cx="2082332" cy="738664"/>
          </a:xfrm>
          <a:prstGeom prst="rect">
            <a:avLst/>
          </a:prstGeom>
          <a:noFill/>
        </p:spPr>
        <p:txBody>
          <a:bodyPr wrap="square" rtlCol="0">
            <a:spAutoFit/>
          </a:bodyPr>
          <a:lstStyle/>
          <a:p>
            <a:pPr algn="ctr" eaLnBrk="1" fontAlgn="auto" hangingPunct="1">
              <a:spcBef>
                <a:spcPts val="0"/>
              </a:spcBef>
              <a:spcAft>
                <a:spcPts val="0"/>
              </a:spcAft>
            </a:pPr>
            <a:r>
              <a:rPr lang="en-US" sz="1400" i="1" dirty="0">
                <a:solidFill>
                  <a:prstClr val="black"/>
                </a:solidFill>
                <a:latin typeface="+mn-lt"/>
                <a:cs typeface="Arial" panose="020B0604020202020204" pitchFamily="34" charset="0"/>
              </a:rPr>
              <a:t>Funding and Sustaining Land Mobile Radio (LMR) Trio</a:t>
            </a:r>
          </a:p>
        </p:txBody>
      </p:sp>
      <p:pic>
        <p:nvPicPr>
          <p:cNvPr id="3" name="Picture 2" descr="Graphical user interface, text, application&#10;&#10;Description automatically generated">
            <a:extLst>
              <a:ext uri="{FF2B5EF4-FFF2-40B4-BE49-F238E27FC236}">
                <a16:creationId xmlns:a16="http://schemas.microsoft.com/office/drawing/2014/main" id="{BC8A7467-791C-4559-9758-AA737CAB29C6}"/>
              </a:ext>
            </a:extLst>
          </p:cNvPr>
          <p:cNvPicPr>
            <a:picLocks noChangeAspect="1"/>
          </p:cNvPicPr>
          <p:nvPr/>
        </p:nvPicPr>
        <p:blipFill rotWithShape="1">
          <a:blip r:embed="rId7">
            <a:extLst>
              <a:ext uri="{28A0092B-C50C-407E-A947-70E740481C1C}">
                <a14:useLocalDpi xmlns:a14="http://schemas.microsoft.com/office/drawing/2010/main" val="0"/>
              </a:ext>
            </a:extLst>
          </a:blip>
          <a:srcRect t="952" b="-1"/>
          <a:stretch/>
        </p:blipFill>
        <p:spPr>
          <a:xfrm>
            <a:off x="2219874" y="2971800"/>
            <a:ext cx="1384602" cy="1802971"/>
          </a:xfrm>
          <a:prstGeom prst="rect">
            <a:avLst/>
          </a:prstGeom>
          <a:ln>
            <a:solidFill>
              <a:schemeClr val="accent3"/>
            </a:solidFill>
          </a:ln>
        </p:spPr>
      </p:pic>
      <p:pic>
        <p:nvPicPr>
          <p:cNvPr id="5" name="Picture 4" descr="Text&#10;&#10;Description automatically generated">
            <a:extLst>
              <a:ext uri="{FF2B5EF4-FFF2-40B4-BE49-F238E27FC236}">
                <a16:creationId xmlns:a16="http://schemas.microsoft.com/office/drawing/2014/main" id="{2ACC4BE5-F635-44FF-8B0B-9D5730C61A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03423" y="2971800"/>
            <a:ext cx="1368800" cy="1845702"/>
          </a:xfrm>
          <a:prstGeom prst="rect">
            <a:avLst/>
          </a:prstGeom>
          <a:ln>
            <a:solidFill>
              <a:srgbClr val="5A5B5D"/>
            </a:solidFill>
          </a:ln>
        </p:spPr>
      </p:pic>
    </p:spTree>
    <p:extLst>
      <p:ext uri="{BB962C8B-B14F-4D97-AF65-F5344CB8AC3E}">
        <p14:creationId xmlns:p14="http://schemas.microsoft.com/office/powerpoint/2010/main" val="2374939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B8575B4C-465E-496C-B0BF-C0C2250D7B8B}"/>
              </a:ext>
            </a:extLst>
          </p:cNvPr>
          <p:cNvGraphicFramePr/>
          <p:nvPr>
            <p:extLst>
              <p:ext uri="{D42A27DB-BD31-4B8C-83A1-F6EECF244321}">
                <p14:modId xmlns:p14="http://schemas.microsoft.com/office/powerpoint/2010/main" val="2449358315"/>
              </p:ext>
            </p:extLst>
          </p:nvPr>
        </p:nvGraphicFramePr>
        <p:xfrm>
          <a:off x="499532" y="381000"/>
          <a:ext cx="8153400" cy="5114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84AEFA7E-9B9A-409E-AA87-100017A41E86}"/>
              </a:ext>
            </a:extLst>
          </p:cNvPr>
          <p:cNvSpPr txBox="1"/>
          <p:nvPr/>
        </p:nvSpPr>
        <p:spPr>
          <a:xfrm>
            <a:off x="1373596" y="4595633"/>
            <a:ext cx="3538268" cy="523220"/>
          </a:xfrm>
          <a:prstGeom prst="rect">
            <a:avLst/>
          </a:prstGeom>
          <a:noFill/>
        </p:spPr>
        <p:txBody>
          <a:bodyPr wrap="square" rtlCol="0">
            <a:spAutoFit/>
          </a:bodyPr>
          <a:lstStyle/>
          <a:p>
            <a:pPr algn="ctr" eaLnBrk="1" fontAlgn="auto" hangingPunct="1">
              <a:spcBef>
                <a:spcPts val="0"/>
              </a:spcBef>
              <a:spcAft>
                <a:spcPts val="0"/>
              </a:spcAft>
            </a:pPr>
            <a:r>
              <a:rPr lang="en-US" sz="1400" i="1" dirty="0">
                <a:solidFill>
                  <a:prstClr val="black"/>
                </a:solidFill>
                <a:latin typeface="+mn-lt"/>
                <a:cs typeface="Arial" panose="020B0604020202020204" pitchFamily="34" charset="0"/>
              </a:rPr>
              <a:t>Communication Dependencies Case Study: Nashville Bombing</a:t>
            </a:r>
          </a:p>
        </p:txBody>
      </p:sp>
      <p:sp>
        <p:nvSpPr>
          <p:cNvPr id="13" name="TextBox 12">
            <a:extLst>
              <a:ext uri="{FF2B5EF4-FFF2-40B4-BE49-F238E27FC236}">
                <a16:creationId xmlns:a16="http://schemas.microsoft.com/office/drawing/2014/main" id="{A1A31DBE-AB4C-4FFA-A08A-16DB25087B32}"/>
              </a:ext>
            </a:extLst>
          </p:cNvPr>
          <p:cNvSpPr txBox="1"/>
          <p:nvPr/>
        </p:nvSpPr>
        <p:spPr>
          <a:xfrm>
            <a:off x="4898212" y="4541733"/>
            <a:ext cx="2307900" cy="954107"/>
          </a:xfrm>
          <a:prstGeom prst="rect">
            <a:avLst/>
          </a:prstGeom>
          <a:noFill/>
        </p:spPr>
        <p:txBody>
          <a:bodyPr wrap="square" rtlCol="0">
            <a:spAutoFit/>
          </a:bodyPr>
          <a:lstStyle/>
          <a:p>
            <a:pPr algn="ctr" eaLnBrk="1" fontAlgn="auto" hangingPunct="1">
              <a:spcBef>
                <a:spcPts val="0"/>
              </a:spcBef>
              <a:spcAft>
                <a:spcPts val="0"/>
              </a:spcAft>
            </a:pPr>
            <a:r>
              <a:rPr lang="en-US" sz="1400" i="1" dirty="0">
                <a:solidFill>
                  <a:prstClr val="black"/>
                </a:solidFill>
                <a:latin typeface="+mn-lt"/>
                <a:cs typeface="Arial" panose="020B0604020202020204" pitchFamily="34" charset="0"/>
              </a:rPr>
              <a:t>Approach for Developing an Interoperable Information Sharing Framework</a:t>
            </a:r>
          </a:p>
        </p:txBody>
      </p:sp>
      <p:pic>
        <p:nvPicPr>
          <p:cNvPr id="5" name="Picture 4" descr="Graphical user interface&#10;&#10;Description automatically generated">
            <a:extLst>
              <a:ext uri="{FF2B5EF4-FFF2-40B4-BE49-F238E27FC236}">
                <a16:creationId xmlns:a16="http://schemas.microsoft.com/office/drawing/2014/main" id="{E8676501-A30A-49E5-AF7F-E41C2EC33C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00159" y="2938420"/>
            <a:ext cx="1294958" cy="1657213"/>
          </a:xfrm>
          <a:prstGeom prst="rect">
            <a:avLst/>
          </a:prstGeom>
          <a:ln>
            <a:solidFill>
              <a:srgbClr val="5A5B5D"/>
            </a:solidFill>
          </a:ln>
        </p:spPr>
      </p:pic>
      <p:pic>
        <p:nvPicPr>
          <p:cNvPr id="4" name="Picture 3" descr="Text&#10;&#10;Description automatically generated">
            <a:extLst>
              <a:ext uri="{FF2B5EF4-FFF2-40B4-BE49-F238E27FC236}">
                <a16:creationId xmlns:a16="http://schemas.microsoft.com/office/drawing/2014/main" id="{BDA66D25-E606-4559-B509-F70241F0E76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39079" y="2938420"/>
            <a:ext cx="1294958" cy="1657212"/>
          </a:xfrm>
          <a:prstGeom prst="rect">
            <a:avLst/>
          </a:prstGeom>
          <a:ln>
            <a:solidFill>
              <a:srgbClr val="000000"/>
            </a:solidFill>
          </a:ln>
        </p:spPr>
      </p:pic>
    </p:spTree>
    <p:extLst>
      <p:ext uri="{BB962C8B-B14F-4D97-AF65-F5344CB8AC3E}">
        <p14:creationId xmlns:p14="http://schemas.microsoft.com/office/powerpoint/2010/main" val="2537613840"/>
      </p:ext>
    </p:extLst>
  </p:cSld>
  <p:clrMapOvr>
    <a:masterClrMapping/>
  </p:clrMapOvr>
</p:sld>
</file>

<file path=ppt/theme/theme1.xml><?xml version="1.0" encoding="utf-8"?>
<a:theme xmlns:a="http://schemas.openxmlformats.org/drawingml/2006/main" name="CISA Template">
  <a:themeElements>
    <a:clrScheme name="">
      <a:dk1>
        <a:srgbClr val="70BC1F"/>
      </a:dk1>
      <a:lt1>
        <a:srgbClr val="FFFFFF"/>
      </a:lt1>
      <a:dk2>
        <a:srgbClr val="000063"/>
      </a:dk2>
      <a:lt2>
        <a:srgbClr val="FF0000"/>
      </a:lt2>
      <a:accent1>
        <a:srgbClr val="FFDB00"/>
      </a:accent1>
      <a:accent2>
        <a:srgbClr val="0062C8"/>
      </a:accent2>
      <a:accent3>
        <a:srgbClr val="AAAAB7"/>
      </a:accent3>
      <a:accent4>
        <a:srgbClr val="DADADA"/>
      </a:accent4>
      <a:accent5>
        <a:srgbClr val="FFEAAA"/>
      </a:accent5>
      <a:accent6>
        <a:srgbClr val="0058B5"/>
      </a:accent6>
      <a:hlink>
        <a:srgbClr val="CC6600"/>
      </a:hlink>
      <a:folHlink>
        <a:srgbClr val="990099"/>
      </a:folHlink>
    </a:clrScheme>
    <a:fontScheme name="DHS_Template_Whi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HS_Template_Whit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ECOM PowerPoint Template Widescreen 02202020" id="{3C6EACEA-E50B-4EA8-986E-4A3659493ACF}" vid="{75174FD4-734D-4B1A-8DB5-AB1190166326}"/>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signmentDocument" ma:contentTypeID="0x010100FAB0D48B119E804EB31FFF89472138D2006249BE5E8C5CDC42A276F6CE513BC988" ma:contentTypeVersion="23" ma:contentTypeDescription="Create a new document." ma:contentTypeScope="" ma:versionID="d3fbffe4f734c9af35d8d94e28e2ef15">
  <xsd:schema xmlns:xsd="http://www.w3.org/2001/XMLSchema" xmlns:xs="http://www.w3.org/2001/XMLSchema" xmlns:p="http://schemas.microsoft.com/office/2006/metadata/properties" xmlns:ns2="5444300f-dcb0-4b1c-8c9d-9638cd345996" xmlns:ns3="494a1096-e36b-4358-8afd-d3e5a94a8deb" targetNamespace="http://schemas.microsoft.com/office/2006/metadata/properties" ma:root="true" ma:fieldsID="ea369b911452f1dc302253a67165c9ed" ns2:_="" ns3:_="">
    <xsd:import namespace="5444300f-dcb0-4b1c-8c9d-9638cd345996"/>
    <xsd:import namespace="494a1096-e36b-4358-8afd-d3e5a94a8deb"/>
    <xsd:element name="properties">
      <xsd:complexType>
        <xsd:sequence>
          <xsd:element name="documentManagement">
            <xsd:complexType>
              <xsd:all>
                <xsd:element ref="ns2:Final" minOccurs="0"/>
                <xsd:element ref="ns2:SBU_Content" minOccurs="0"/>
                <xsd:element ref="ns2:EntityID" minOccurs="0"/>
                <xsd:element ref="ns3:MediaServiceMetadata" minOccurs="0"/>
                <xsd:element ref="ns3:MediaServiceFastMetadata" minOccurs="0"/>
                <xsd:element ref="ns2:SharedWithUsers" minOccurs="0"/>
                <xsd:element ref="ns2:SharedWithDetail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44300f-dcb0-4b1c-8c9d-9638cd345996" elementFormDefault="qualified">
    <xsd:import namespace="http://schemas.microsoft.com/office/2006/documentManagement/types"/>
    <xsd:import namespace="http://schemas.microsoft.com/office/infopath/2007/PartnerControls"/>
    <xsd:element name="Final" ma:index="2" nillable="true" ma:displayName="Final" ma:default="0" ma:internalName="Final" ma:readOnly="false">
      <xsd:simpleType>
        <xsd:restriction base="dms:Boolean"/>
      </xsd:simpleType>
    </xsd:element>
    <xsd:element name="SBU_Content" ma:index="3" nillable="true" ma:displayName="SBU Content" ma:internalName="SBU_Content" ma:readOnly="false">
      <xsd:complexType>
        <xsd:complexContent>
          <xsd:extension base="dms:MultiChoice">
            <xsd:sequence>
              <xsd:element name="Value" maxOccurs="unbounded" minOccurs="0" nillable="true">
                <xsd:simpleType>
                  <xsd:restriction base="dms:Choice">
                    <xsd:enumeration value="PII"/>
                    <xsd:enumeration value="FOUO"/>
                    <xsd:enumeration value="LES"/>
                    <xsd:enumeration value="SSI"/>
                  </xsd:restriction>
                </xsd:simpleType>
              </xsd:element>
            </xsd:sequence>
          </xsd:extension>
        </xsd:complexContent>
      </xsd:complexType>
    </xsd:element>
    <xsd:element name="EntityID" ma:index="10" nillable="true" ma:displayName="Entity ID" ma:internalName="EntityID" ma:readOnly="false">
      <xsd:simpleType>
        <xsd:restriction base="dms:Text">
          <xsd:maxLength value="255"/>
        </xsd:restriction>
      </xsd:simpleType>
    </xsd:element>
    <xsd:element name="SharedWithUsers" ma:index="13"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e665c185-d550-4ada-9da0-ebd763853713}" ma:internalName="TaxCatchAll" ma:showField="CatchAllData" ma:web="5444300f-dcb0-4b1c-8c9d-9638cd34599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94a1096-e36b-4358-8afd-d3e5a94a8de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2f9b6b14-b2e9-4229-8a92-3cede8e59735"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5444300f-dcb0-4b1c-8c9d-9638cd345996" xsi:nil="true"/>
    <EntityID xmlns="5444300f-dcb0-4b1c-8c9d-9638cd345996" xsi:nil="true"/>
    <MediaLengthInSeconds xmlns="494a1096-e36b-4358-8afd-d3e5a94a8deb" xsi:nil="true"/>
    <lcf76f155ced4ddcb4097134ff3c332f xmlns="494a1096-e36b-4358-8afd-d3e5a94a8deb">
      <Terms xmlns="http://schemas.microsoft.com/office/infopath/2007/PartnerControls"/>
    </lcf76f155ced4ddcb4097134ff3c332f>
    <Final xmlns="5444300f-dcb0-4b1c-8c9d-9638cd345996">false</Final>
    <SBU_Content xmlns="5444300f-dcb0-4b1c-8c9d-9638cd34599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BD7B9D6-FFE6-4345-A62E-15D3940A61B6}"/>
</file>

<file path=customXml/itemProps2.xml><?xml version="1.0" encoding="utf-8"?>
<ds:datastoreItem xmlns:ds="http://schemas.openxmlformats.org/officeDocument/2006/customXml" ds:itemID="{A365C8DE-E817-48DB-9B7D-F272D48B2F22}">
  <ds:schemaRefs>
    <ds:schemaRef ds:uri="http://purl.org/dc/terms/"/>
    <ds:schemaRef ds:uri="http://purl.org/dc/elements/1.1/"/>
    <ds:schemaRef ds:uri="http://purl.org/dc/dcmitype/"/>
    <ds:schemaRef ds:uri="20e5b1ad-b99b-41d3-8244-bafc820c6efb"/>
    <ds:schemaRef ds:uri="http://schemas.microsoft.com/office/2006/documentManagement/types"/>
    <ds:schemaRef ds:uri="http://schemas.microsoft.com/office/infopath/2007/PartnerControls"/>
    <ds:schemaRef ds:uri="http://schemas.openxmlformats.org/package/2006/metadata/core-properties"/>
    <ds:schemaRef ds:uri="http://schemas.microsoft.com/sharepoint/v3/fields"/>
    <ds:schemaRef ds:uri="ca915668-c391-4c83-9463-f914850a3013"/>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574EE412-CF9D-45E2-9FAE-874D51208B8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SAFECOM PowerPoint Template Widescreen 02202020</Template>
  <TotalTime>1566</TotalTime>
  <Words>1868</Words>
  <Application>Microsoft Office PowerPoint</Application>
  <PresentationFormat>On-screen Show (4:3)</PresentationFormat>
  <Paragraphs>180</Paragraphs>
  <Slides>18</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Century Gothic</vt:lpstr>
      <vt:lpstr>Times</vt:lpstr>
      <vt:lpstr>Times New Roman</vt:lpstr>
      <vt:lpstr>Wingdings</vt:lpstr>
      <vt:lpstr>CISA Template</vt:lpstr>
      <vt:lpstr>Introduction to safecom</vt:lpstr>
      <vt:lpstr>What is SAFECOM?</vt:lpstr>
      <vt:lpstr>What is Interoperability?</vt:lpstr>
      <vt:lpstr>SAFECOM’s Value</vt:lpstr>
      <vt:lpstr>Who is SAFECOM?</vt:lpstr>
      <vt:lpstr>SAFECOM Standing Committees </vt:lpstr>
      <vt:lpstr>PowerPoint Presentation</vt:lpstr>
      <vt:lpstr>PowerPoint Presentation</vt:lpstr>
      <vt:lpstr>PowerPoint Presentation</vt:lpstr>
      <vt:lpstr>PowerPoint Presentation</vt:lpstr>
      <vt:lpstr>SAFECOM Executive Board</vt:lpstr>
      <vt:lpstr>SAFECOM Leadership</vt:lpstr>
      <vt:lpstr>SAFECOM Leadership</vt:lpstr>
      <vt:lpstr>SAFECOM Leadership</vt:lpstr>
      <vt:lpstr>SAFECOM Resources</vt:lpstr>
      <vt:lpstr>SAFECOM Resources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 Presentation 2020</dc:title>
  <dc:creator>SAFECOM</dc:creator>
  <cp:lastModifiedBy>Anderson, Mark (CTR)</cp:lastModifiedBy>
  <cp:revision>38</cp:revision>
  <cp:lastPrinted>2018-12-03T14:21:26Z</cp:lastPrinted>
  <dcterms:created xsi:type="dcterms:W3CDTF">2020-02-20T18:51:52Z</dcterms:created>
  <dcterms:modified xsi:type="dcterms:W3CDTF">2023-05-23T17:42:06Z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0x010100FAB0D48B119E804EB31FFF89472138D2006249BE5E8C5CDC42A276F6CE513BC988</vt:lpwstr>
  </property>
  <property fmtid="{D5CDD505-2E9C-101B-9397-08002B2CF9AE}" pid="3" name="Order">
    <vt:r8>1047400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MSIP_Label_a2eef23d-2e95-4428-9a3c-2526d95b164a_Enabled">
    <vt:lpwstr>true</vt:lpwstr>
  </property>
  <property fmtid="{D5CDD505-2E9C-101B-9397-08002B2CF9AE}" pid="10" name="MSIP_Label_a2eef23d-2e95-4428-9a3c-2526d95b164a_SetDate">
    <vt:lpwstr>2022-07-18T15:12:13Z</vt:lpwstr>
  </property>
  <property fmtid="{D5CDD505-2E9C-101B-9397-08002B2CF9AE}" pid="11" name="MSIP_Label_a2eef23d-2e95-4428-9a3c-2526d95b164a_Method">
    <vt:lpwstr>Standard</vt:lpwstr>
  </property>
  <property fmtid="{D5CDD505-2E9C-101B-9397-08002B2CF9AE}" pid="12" name="MSIP_Label_a2eef23d-2e95-4428-9a3c-2526d95b164a_Name">
    <vt:lpwstr>For Official Use Only (FOUO)</vt:lpwstr>
  </property>
  <property fmtid="{D5CDD505-2E9C-101B-9397-08002B2CF9AE}" pid="13" name="MSIP_Label_a2eef23d-2e95-4428-9a3c-2526d95b164a_SiteId">
    <vt:lpwstr>3ccde76c-946d-4a12-bb7a-fc9d0842354a</vt:lpwstr>
  </property>
  <property fmtid="{D5CDD505-2E9C-101B-9397-08002B2CF9AE}" pid="14" name="MSIP_Label_a2eef23d-2e95-4428-9a3c-2526d95b164a_ActionId">
    <vt:lpwstr>9205be3f-08d6-4b0b-b2a8-4bca01e813eb</vt:lpwstr>
  </property>
  <property fmtid="{D5CDD505-2E9C-101B-9397-08002B2CF9AE}" pid="15" name="MSIP_Label_a2eef23d-2e95-4428-9a3c-2526d95b164a_ContentBits">
    <vt:lpwstr>0</vt:lpwstr>
  </property>
  <property fmtid="{D5CDD505-2E9C-101B-9397-08002B2CF9AE}" pid="16" name="MediaServiceImageTags">
    <vt:lpwstr/>
  </property>
</Properties>
</file>